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3" r:id="rId2"/>
    <p:sldMasterId id="2147483692" r:id="rId3"/>
    <p:sldMasterId id="2147483700" r:id="rId4"/>
    <p:sldMasterId id="2147483708" r:id="rId5"/>
    <p:sldMasterId id="2147483716" r:id="rId6"/>
    <p:sldMasterId id="2147483724" r:id="rId7"/>
  </p:sldMasterIdLst>
  <p:notesMasterIdLst>
    <p:notesMasterId r:id="rId24"/>
  </p:notesMasterIdLst>
  <p:sldIdLst>
    <p:sldId id="257" r:id="rId8"/>
    <p:sldId id="1138" r:id="rId9"/>
    <p:sldId id="1129" r:id="rId10"/>
    <p:sldId id="1139" r:id="rId11"/>
    <p:sldId id="1141" r:id="rId12"/>
    <p:sldId id="1123" r:id="rId13"/>
    <p:sldId id="1128" r:id="rId14"/>
    <p:sldId id="1130" r:id="rId15"/>
    <p:sldId id="1131" r:id="rId16"/>
    <p:sldId id="1140" r:id="rId17"/>
    <p:sldId id="1132" r:id="rId18"/>
    <p:sldId id="1133" r:id="rId19"/>
    <p:sldId id="1134" r:id="rId20"/>
    <p:sldId id="1135" r:id="rId21"/>
    <p:sldId id="1136" r:id="rId22"/>
    <p:sldId id="256" r:id="rId23"/>
  </p:sldIdLst>
  <p:sldSz cx="12192000" cy="6858000"/>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1B81"/>
    <a:srgbClr val="585858"/>
    <a:srgbClr val="787878"/>
    <a:srgbClr val="939393"/>
    <a:srgbClr val="BBBBBB"/>
    <a:srgbClr val="FFDA7F"/>
    <a:srgbClr val="799BB2"/>
    <a:srgbClr val="C692C2"/>
    <a:srgbClr val="A84D97"/>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070" autoAdjust="0"/>
    <p:restoredTop sz="94753"/>
  </p:normalViewPr>
  <p:slideViewPr>
    <p:cSldViewPr snapToGrid="0" snapToObjects="1">
      <p:cViewPr varScale="1">
        <p:scale>
          <a:sx n="100" d="100"/>
          <a:sy n="100" d="100"/>
        </p:scale>
        <p:origin x="168" y="2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neta Marell" userId="75dcbdd7-f1d6-4d78-b0ed-ee85cd11021c" providerId="ADAL" clId="{D064AC37-AE87-0040-8E36-844279157B5E}"/>
    <pc:docChg chg="modSld">
      <pc:chgData name="Agneta Marell" userId="75dcbdd7-f1d6-4d78-b0ed-ee85cd11021c" providerId="ADAL" clId="{D064AC37-AE87-0040-8E36-844279157B5E}" dt="2022-02-23T14:11:37.986" v="17" actId="20577"/>
      <pc:docMkLst>
        <pc:docMk/>
      </pc:docMkLst>
      <pc:sldChg chg="modSp mod">
        <pc:chgData name="Agneta Marell" userId="75dcbdd7-f1d6-4d78-b0ed-ee85cd11021c" providerId="ADAL" clId="{D064AC37-AE87-0040-8E36-844279157B5E}" dt="2022-02-23T10:31:33.530" v="8" actId="20577"/>
        <pc:sldMkLst>
          <pc:docMk/>
          <pc:sldMk cId="666214260" sldId="1123"/>
        </pc:sldMkLst>
        <pc:spChg chg="mod">
          <ac:chgData name="Agneta Marell" userId="75dcbdd7-f1d6-4d78-b0ed-ee85cd11021c" providerId="ADAL" clId="{D064AC37-AE87-0040-8E36-844279157B5E}" dt="2022-02-23T10:31:33.530" v="8" actId="20577"/>
          <ac:spMkLst>
            <pc:docMk/>
            <pc:sldMk cId="666214260" sldId="1123"/>
            <ac:spMk id="17" creationId="{63252086-300F-4EB7-8139-66EB5AB0B74E}"/>
          </ac:spMkLst>
        </pc:spChg>
      </pc:sldChg>
      <pc:sldChg chg="modSp mod">
        <pc:chgData name="Agneta Marell" userId="75dcbdd7-f1d6-4d78-b0ed-ee85cd11021c" providerId="ADAL" clId="{D064AC37-AE87-0040-8E36-844279157B5E}" dt="2022-02-23T10:32:16.706" v="9" actId="20577"/>
        <pc:sldMkLst>
          <pc:docMk/>
          <pc:sldMk cId="2288363903" sldId="1131"/>
        </pc:sldMkLst>
        <pc:spChg chg="mod">
          <ac:chgData name="Agneta Marell" userId="75dcbdd7-f1d6-4d78-b0ed-ee85cd11021c" providerId="ADAL" clId="{D064AC37-AE87-0040-8E36-844279157B5E}" dt="2022-02-23T10:32:16.706" v="9" actId="20577"/>
          <ac:spMkLst>
            <pc:docMk/>
            <pc:sldMk cId="2288363903" sldId="1131"/>
            <ac:spMk id="17" creationId="{63252086-300F-4EB7-8139-66EB5AB0B74E}"/>
          </ac:spMkLst>
        </pc:spChg>
      </pc:sldChg>
      <pc:sldChg chg="modSp mod">
        <pc:chgData name="Agneta Marell" userId="75dcbdd7-f1d6-4d78-b0ed-ee85cd11021c" providerId="ADAL" clId="{D064AC37-AE87-0040-8E36-844279157B5E}" dt="2022-02-23T10:32:45.128" v="13" actId="20577"/>
        <pc:sldMkLst>
          <pc:docMk/>
          <pc:sldMk cId="734114981" sldId="1132"/>
        </pc:sldMkLst>
        <pc:spChg chg="mod">
          <ac:chgData name="Agneta Marell" userId="75dcbdd7-f1d6-4d78-b0ed-ee85cd11021c" providerId="ADAL" clId="{D064AC37-AE87-0040-8E36-844279157B5E}" dt="2022-02-23T10:32:45.128" v="13" actId="20577"/>
          <ac:spMkLst>
            <pc:docMk/>
            <pc:sldMk cId="734114981" sldId="1132"/>
            <ac:spMk id="17" creationId="{63252086-300F-4EB7-8139-66EB5AB0B74E}"/>
          </ac:spMkLst>
        </pc:spChg>
      </pc:sldChg>
      <pc:sldChg chg="modSp mod">
        <pc:chgData name="Agneta Marell" userId="75dcbdd7-f1d6-4d78-b0ed-ee85cd11021c" providerId="ADAL" clId="{D064AC37-AE87-0040-8E36-844279157B5E}" dt="2022-02-23T14:11:37.986" v="17" actId="20577"/>
        <pc:sldMkLst>
          <pc:docMk/>
          <pc:sldMk cId="225257925" sldId="1133"/>
        </pc:sldMkLst>
        <pc:spChg chg="mod">
          <ac:chgData name="Agneta Marell" userId="75dcbdd7-f1d6-4d78-b0ed-ee85cd11021c" providerId="ADAL" clId="{D064AC37-AE87-0040-8E36-844279157B5E}" dt="2022-02-23T14:11:37.986" v="17" actId="20577"/>
          <ac:spMkLst>
            <pc:docMk/>
            <pc:sldMk cId="225257925" sldId="1133"/>
            <ac:spMk id="17" creationId="{63252086-300F-4EB7-8139-66EB5AB0B74E}"/>
          </ac:spMkLst>
        </pc:spChg>
      </pc:sldChg>
      <pc:sldChg chg="modSp mod">
        <pc:chgData name="Agneta Marell" userId="75dcbdd7-f1d6-4d78-b0ed-ee85cd11021c" providerId="ADAL" clId="{D064AC37-AE87-0040-8E36-844279157B5E}" dt="2022-02-23T10:32:36.733" v="12" actId="20577"/>
        <pc:sldMkLst>
          <pc:docMk/>
          <pc:sldMk cId="2391267049" sldId="1140"/>
        </pc:sldMkLst>
        <pc:spChg chg="mod">
          <ac:chgData name="Agneta Marell" userId="75dcbdd7-f1d6-4d78-b0ed-ee85cd11021c" providerId="ADAL" clId="{D064AC37-AE87-0040-8E36-844279157B5E}" dt="2022-02-23T10:32:36.733" v="12" actId="20577"/>
          <ac:spMkLst>
            <pc:docMk/>
            <pc:sldMk cId="2391267049" sldId="1140"/>
            <ac:spMk id="17" creationId="{63252086-300F-4EB7-8139-66EB5AB0B74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14D5EB-F25B-4CD9-B071-040D57428B97}" type="datetimeFigureOut">
              <a:rPr lang="sv-SE" smtClean="0"/>
              <a:t>2022-02-23</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2B5F86-B050-4F5E-91F6-82CD62AD2DBB}" type="slidenum">
              <a:rPr lang="sv-SE" smtClean="0"/>
              <a:t>‹#›</a:t>
            </a:fld>
            <a:endParaRPr lang="sv-SE"/>
          </a:p>
        </p:txBody>
      </p:sp>
    </p:spTree>
    <p:extLst>
      <p:ext uri="{BB962C8B-B14F-4D97-AF65-F5344CB8AC3E}">
        <p14:creationId xmlns:p14="http://schemas.microsoft.com/office/powerpoint/2010/main" val="3575584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1061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3671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6677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5186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8600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3970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772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0072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8556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5876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6565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645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2427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3150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2B5F86-B050-4F5E-91F6-82CD62AD2DBB}"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8198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5" name="Rubrik 4"/>
          <p:cNvSpPr>
            <a:spLocks noGrp="1"/>
          </p:cNvSpPr>
          <p:nvPr>
            <p:ph type="title" hasCustomPrompt="1"/>
          </p:nvPr>
        </p:nvSpPr>
        <p:spPr>
          <a:xfrm>
            <a:off x="572440" y="1656007"/>
            <a:ext cx="11068017" cy="2277645"/>
          </a:xfrm>
          <a:prstGeom prst="rect">
            <a:avLst/>
          </a:prstGeom>
        </p:spPr>
        <p:txBody>
          <a:bodyPr/>
          <a:lstStyle>
            <a:lvl1pPr>
              <a:defRPr lang="sv-SE" sz="7000" b="1" kern="1200" baseline="0" dirty="0" smtClean="0">
                <a:solidFill>
                  <a:srgbClr val="585858"/>
                </a:solidFill>
                <a:latin typeface="+mj-lt"/>
                <a:ea typeface="+mn-ea"/>
                <a:cs typeface="BentonSans Bold"/>
              </a:defRPr>
            </a:lvl1pPr>
          </a:lstStyle>
          <a:p>
            <a:r>
              <a:rPr lang="sv-SE" dirty="0"/>
              <a:t>INSERT </a:t>
            </a:r>
            <a:br>
              <a:rPr lang="sv-SE" dirty="0"/>
            </a:br>
            <a:r>
              <a:rPr lang="sv-SE" dirty="0"/>
              <a:t>HEADING</a:t>
            </a:r>
          </a:p>
        </p:txBody>
      </p:sp>
      <p:sp>
        <p:nvSpPr>
          <p:cNvPr id="11" name="Platshållare för text 10"/>
          <p:cNvSpPr>
            <a:spLocks noGrp="1"/>
          </p:cNvSpPr>
          <p:nvPr>
            <p:ph type="body" sz="quarter" idx="11" hasCustomPrompt="1"/>
          </p:nvPr>
        </p:nvSpPr>
        <p:spPr>
          <a:xfrm>
            <a:off x="572445" y="4716007"/>
            <a:ext cx="4957233" cy="422275"/>
          </a:xfrm>
          <a:prstGeom prst="rect">
            <a:avLst/>
          </a:prstGeom>
        </p:spPr>
        <p:txBody>
          <a:bodyPr/>
          <a:lstStyle>
            <a:lvl1pPr marL="0" indent="0">
              <a:buNone/>
              <a:defRPr lang="sv-SE" sz="2000" kern="1200" dirty="0">
                <a:solidFill>
                  <a:srgbClr val="585858"/>
                </a:solidFill>
                <a:latin typeface="+mn-lt"/>
                <a:ea typeface="+mn-ea"/>
                <a:cs typeface="ScalaOT"/>
              </a:defRPr>
            </a:lvl1pPr>
          </a:lstStyle>
          <a:p>
            <a:pPr lvl="0"/>
            <a:r>
              <a:rPr lang="sv-SE" dirty="0" err="1"/>
              <a:t>Insert</a:t>
            </a:r>
            <a:r>
              <a:rPr lang="sv-SE" dirty="0"/>
              <a:t> date</a:t>
            </a:r>
          </a:p>
        </p:txBody>
      </p:sp>
      <p:sp>
        <p:nvSpPr>
          <p:cNvPr id="3" name="Platshållare för text 2"/>
          <p:cNvSpPr>
            <a:spLocks noGrp="1"/>
          </p:cNvSpPr>
          <p:nvPr>
            <p:ph type="body" sz="quarter" idx="12" hasCustomPrompt="1"/>
          </p:nvPr>
        </p:nvSpPr>
        <p:spPr>
          <a:xfrm>
            <a:off x="571200" y="3942000"/>
            <a:ext cx="7680000" cy="673132"/>
          </a:xfrm>
          <a:prstGeom prst="rect">
            <a:avLst/>
          </a:prstGeom>
        </p:spPr>
        <p:txBody>
          <a:bodyPr/>
          <a:lstStyle>
            <a:lvl1pPr marL="0" indent="0">
              <a:buNone/>
              <a:defRPr lang="sv-SE" sz="3000" kern="1200" baseline="0" dirty="0" smtClean="0">
                <a:solidFill>
                  <a:srgbClr val="585858"/>
                </a:solidFill>
                <a:latin typeface="+mj-lt"/>
                <a:ea typeface="+mn-ea"/>
                <a:cs typeface="BentonSans Regular" panose="02000503000000020004" pitchFamily="50" charset="0"/>
              </a:defRPr>
            </a:lvl1pPr>
          </a:lstStyle>
          <a:p>
            <a:pPr lvl="0"/>
            <a:r>
              <a:rPr lang="sv-SE" dirty="0" err="1"/>
              <a:t>Insert</a:t>
            </a:r>
            <a:r>
              <a:rPr lang="sv-SE" dirty="0"/>
              <a:t> </a:t>
            </a:r>
            <a:r>
              <a:rPr lang="sv-SE" dirty="0" err="1"/>
              <a:t>Subtitle</a:t>
            </a:r>
            <a:endParaRPr lang="sv-SE" dirty="0"/>
          </a:p>
        </p:txBody>
      </p:sp>
    </p:spTree>
    <p:extLst>
      <p:ext uri="{BB962C8B-B14F-4D97-AF65-F5344CB8AC3E}">
        <p14:creationId xmlns:p14="http://schemas.microsoft.com/office/powerpoint/2010/main" val="3175413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4" name="Rubrik 5"/>
          <p:cNvSpPr>
            <a:spLocks noGrp="1"/>
          </p:cNvSpPr>
          <p:nvPr>
            <p:ph type="title" hasCustomPrompt="1"/>
          </p:nvPr>
        </p:nvSpPr>
        <p:spPr>
          <a:xfrm>
            <a:off x="571200" y="1180800"/>
            <a:ext cx="8812800" cy="756000"/>
          </a:xfrm>
          <a:prstGeom prst="rect">
            <a:avLst/>
          </a:prstGeom>
        </p:spPr>
        <p:txBody>
          <a:bodyPr/>
          <a:lstStyle>
            <a:lvl1pPr>
              <a:defRPr sz="3500" b="1" cap="all" baseline="0">
                <a:solidFill>
                  <a:schemeClr val="bg1"/>
                </a:solidFill>
                <a:latin typeface="+mj-lt"/>
              </a:defRPr>
            </a:lvl1pPr>
          </a:lstStyle>
          <a:p>
            <a:r>
              <a:rPr lang="sv-SE" dirty="0"/>
              <a:t>INSERT HEADLINE</a:t>
            </a:r>
          </a:p>
        </p:txBody>
      </p:sp>
      <p:sp>
        <p:nvSpPr>
          <p:cNvPr id="5" name="Platshållare för text 7"/>
          <p:cNvSpPr>
            <a:spLocks noGrp="1"/>
          </p:cNvSpPr>
          <p:nvPr>
            <p:ph type="body" sz="quarter" idx="11" hasCustomPrompt="1"/>
          </p:nvPr>
        </p:nvSpPr>
        <p:spPr>
          <a:xfrm>
            <a:off x="571205" y="2300400"/>
            <a:ext cx="8758767" cy="3268662"/>
          </a:xfrm>
          <a:prstGeom prst="rect">
            <a:avLst/>
          </a:prstGeom>
        </p:spPr>
        <p:txBody>
          <a:bodyPr/>
          <a:lstStyle>
            <a:lvl1pPr marL="342000" indent="-342000">
              <a:defRPr sz="2000" baseline="0">
                <a:solidFill>
                  <a:schemeClr val="bg1"/>
                </a:solidFill>
                <a:latin typeface="+mj-lt"/>
              </a:defRPr>
            </a:lvl1pPr>
          </a:lstStyle>
          <a:p>
            <a:r>
              <a:rPr lang="sv-SE" dirty="0"/>
              <a:t>Insert text</a:t>
            </a:r>
          </a:p>
        </p:txBody>
      </p:sp>
      <p:sp>
        <p:nvSpPr>
          <p:cNvPr id="2" name="Footer Placeholder 1"/>
          <p:cNvSpPr>
            <a:spLocks noGrp="1"/>
          </p:cNvSpPr>
          <p:nvPr>
            <p:ph type="ftr" sz="quarter" idx="12"/>
          </p:nvPr>
        </p:nvSpPr>
        <p:spPr/>
        <p:txBody>
          <a:bodyPr/>
          <a:lstStyle/>
          <a:p>
            <a:endParaRPr lang="sv-SE"/>
          </a:p>
        </p:txBody>
      </p:sp>
    </p:spTree>
    <p:extLst>
      <p:ext uri="{BB962C8B-B14F-4D97-AF65-F5344CB8AC3E}">
        <p14:creationId xmlns:p14="http://schemas.microsoft.com/office/powerpoint/2010/main" val="3564948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696000" y="901920"/>
            <a:ext cx="10804800" cy="50544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p>
            <a:endParaRPr lang="sv-SE" dirty="0"/>
          </a:p>
        </p:txBody>
      </p:sp>
    </p:spTree>
    <p:extLst>
      <p:ext uri="{BB962C8B-B14F-4D97-AF65-F5344CB8AC3E}">
        <p14:creationId xmlns:p14="http://schemas.microsoft.com/office/powerpoint/2010/main" val="3894473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chemeClr val="bg1"/>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0" indent="0">
              <a:buNone/>
              <a:defRPr sz="2000" baseline="0">
                <a:solidFill>
                  <a:schemeClr val="bg1"/>
                </a:solidFill>
                <a:latin typeface="+mj-lt"/>
              </a:defRPr>
            </a:lvl1pPr>
          </a:lstStyle>
          <a:p>
            <a:r>
              <a:rPr lang="sv-SE" dirty="0"/>
              <a:t>Insert text</a:t>
            </a:r>
          </a:p>
        </p:txBody>
      </p:sp>
      <p:sp>
        <p:nvSpPr>
          <p:cNvPr id="3" name="Platshållare för bild 2"/>
          <p:cNvSpPr>
            <a:spLocks noGrp="1"/>
          </p:cNvSpPr>
          <p:nvPr>
            <p:ph type="pic" sz="quarter" idx="12" hasCustomPrompt="1"/>
          </p:nvPr>
        </p:nvSpPr>
        <p:spPr>
          <a:xfrm>
            <a:off x="696000" y="1206000"/>
            <a:ext cx="5400000" cy="4431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p>
            <a:endParaRPr lang="sv-SE" dirty="0"/>
          </a:p>
        </p:txBody>
      </p:sp>
    </p:spTree>
    <p:extLst>
      <p:ext uri="{BB962C8B-B14F-4D97-AF65-F5344CB8AC3E}">
        <p14:creationId xmlns:p14="http://schemas.microsoft.com/office/powerpoint/2010/main" val="2894956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images/text">
    <p:spTree>
      <p:nvGrpSpPr>
        <p:cNvPr id="1" name=""/>
        <p:cNvGrpSpPr/>
        <p:nvPr/>
      </p:nvGrpSpPr>
      <p:grpSpPr>
        <a:xfrm>
          <a:off x="0" y="0"/>
          <a:ext cx="0" cy="0"/>
          <a:chOff x="0" y="0"/>
          <a:chExt cx="0" cy="0"/>
        </a:xfrm>
      </p:grpSpPr>
      <p:sp>
        <p:nvSpPr>
          <p:cNvPr id="2" name="Footer Placeholder 1"/>
          <p:cNvSpPr>
            <a:spLocks noGrp="1"/>
          </p:cNvSpPr>
          <p:nvPr>
            <p:ph type="ftr" sz="quarter" idx="13"/>
          </p:nvPr>
        </p:nvSpPr>
        <p:spPr/>
        <p:txBody>
          <a:bodyPr/>
          <a:lstStyle/>
          <a:p>
            <a:endParaRPr lang="sv-SE" dirty="0"/>
          </a:p>
        </p:txBody>
      </p:sp>
      <p:sp>
        <p:nvSpPr>
          <p:cNvPr id="7" name="Rubrik 5"/>
          <p:cNvSpPr>
            <a:spLocks noGrp="1"/>
          </p:cNvSpPr>
          <p:nvPr>
            <p:ph type="title" hasCustomPrompt="1"/>
          </p:nvPr>
        </p:nvSpPr>
        <p:spPr>
          <a:xfrm>
            <a:off x="710899" y="1250594"/>
            <a:ext cx="4142400" cy="589092"/>
          </a:xfrm>
          <a:prstGeom prst="rect">
            <a:avLst/>
          </a:prstGeom>
        </p:spPr>
        <p:txBody>
          <a:bodyPr/>
          <a:lstStyle>
            <a:lvl1pPr>
              <a:defRPr sz="3500" b="1" cap="all" baseline="0">
                <a:solidFill>
                  <a:schemeClr val="bg1"/>
                </a:solidFill>
                <a:latin typeface="+mj-lt"/>
              </a:defRPr>
            </a:lvl1pPr>
          </a:lstStyle>
          <a:p>
            <a:r>
              <a:rPr lang="sv-SE" dirty="0"/>
              <a:t>HEADLINE</a:t>
            </a:r>
          </a:p>
        </p:txBody>
      </p:sp>
      <p:sp>
        <p:nvSpPr>
          <p:cNvPr id="9" name="Content Placeholder 2"/>
          <p:cNvSpPr>
            <a:spLocks noGrp="1"/>
          </p:cNvSpPr>
          <p:nvPr>
            <p:ph sz="half" idx="1" hasCustomPrompt="1"/>
          </p:nvPr>
        </p:nvSpPr>
        <p:spPr>
          <a:xfrm>
            <a:off x="710901" y="2301681"/>
            <a:ext cx="5036759" cy="2959639"/>
          </a:xfrm>
          <a:prstGeom prst="rect">
            <a:avLst/>
          </a:prstGeom>
        </p:spPr>
        <p:txBody>
          <a:bodyPr/>
          <a:lstStyle>
            <a:lvl1pPr marL="0" indent="0">
              <a:buNone/>
              <a:defRPr sz="2000">
                <a:solidFill>
                  <a:schemeClr val="bg1"/>
                </a:solidFill>
                <a:latin typeface="+mj-lt"/>
              </a:defRPr>
            </a:lvl1pPr>
          </a:lstStyle>
          <a:p>
            <a:r>
              <a:rPr lang="sv-SE" dirty="0" err="1"/>
              <a:t>Insert</a:t>
            </a:r>
            <a:r>
              <a:rPr lang="sv-SE" dirty="0"/>
              <a:t> text</a:t>
            </a:r>
          </a:p>
        </p:txBody>
      </p:sp>
      <p:sp>
        <p:nvSpPr>
          <p:cNvPr id="10" name="Content Placeholder 2"/>
          <p:cNvSpPr>
            <a:spLocks noGrp="1"/>
          </p:cNvSpPr>
          <p:nvPr>
            <p:ph sz="half" idx="15" hasCustomPrompt="1"/>
          </p:nvPr>
        </p:nvSpPr>
        <p:spPr>
          <a:xfrm>
            <a:off x="6392583" y="2301681"/>
            <a:ext cx="5036759" cy="2959639"/>
          </a:xfrm>
          <a:prstGeom prst="rect">
            <a:avLst/>
          </a:prstGeom>
        </p:spPr>
        <p:txBody>
          <a:bodyPr/>
          <a:lstStyle>
            <a:lvl1pPr marL="0" indent="0">
              <a:buNone/>
              <a:defRPr sz="2000">
                <a:solidFill>
                  <a:schemeClr val="bg1"/>
                </a:solidFill>
                <a:latin typeface="+mj-lt"/>
              </a:defRPr>
            </a:lvl1pPr>
          </a:lstStyle>
          <a:p>
            <a:r>
              <a:rPr lang="sv-SE" dirty="0" err="1"/>
              <a:t>Insert</a:t>
            </a:r>
            <a:r>
              <a:rPr lang="sv-SE" dirty="0"/>
              <a:t> text</a:t>
            </a:r>
          </a:p>
        </p:txBody>
      </p:sp>
    </p:spTree>
    <p:extLst>
      <p:ext uri="{BB962C8B-B14F-4D97-AF65-F5344CB8AC3E}">
        <p14:creationId xmlns:p14="http://schemas.microsoft.com/office/powerpoint/2010/main" val="2690995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chemeClr val="bg1"/>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0" indent="0">
              <a:buNone/>
              <a:defRPr sz="2000" baseline="0">
                <a:solidFill>
                  <a:schemeClr val="bg1"/>
                </a:solidFill>
                <a:latin typeface="+mj-lt"/>
              </a:defRPr>
            </a:lvl1pPr>
          </a:lstStyle>
          <a:p>
            <a:r>
              <a:rPr lang="sv-SE" dirty="0"/>
              <a:t>Insert text</a:t>
            </a:r>
          </a:p>
        </p:txBody>
      </p:sp>
      <p:sp>
        <p:nvSpPr>
          <p:cNvPr id="3" name="Platshållare för bild 2"/>
          <p:cNvSpPr>
            <a:spLocks noGrp="1"/>
          </p:cNvSpPr>
          <p:nvPr>
            <p:ph type="pic" sz="quarter" idx="12" hasCustomPrompt="1"/>
          </p:nvPr>
        </p:nvSpPr>
        <p:spPr>
          <a:xfrm>
            <a:off x="696000" y="1206000"/>
            <a:ext cx="5400000" cy="2127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dirty="0" err="1"/>
              <a:t>Insert</a:t>
            </a:r>
            <a:r>
              <a:rPr lang="sv-SE" dirty="0"/>
              <a:t> image</a:t>
            </a:r>
          </a:p>
        </p:txBody>
      </p:sp>
      <p:sp>
        <p:nvSpPr>
          <p:cNvPr id="7" name="Platshållare för bild 2"/>
          <p:cNvSpPr>
            <a:spLocks noGrp="1"/>
          </p:cNvSpPr>
          <p:nvPr>
            <p:ph type="pic" sz="quarter" idx="13" hasCustomPrompt="1"/>
          </p:nvPr>
        </p:nvSpPr>
        <p:spPr>
          <a:xfrm>
            <a:off x="696000" y="3510000"/>
            <a:ext cx="5400000" cy="2127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4"/>
          </p:nvPr>
        </p:nvSpPr>
        <p:spPr/>
        <p:txBody>
          <a:bodyPr/>
          <a:lstStyle/>
          <a:p>
            <a:endParaRPr lang="sv-SE" dirty="0"/>
          </a:p>
        </p:txBody>
      </p:sp>
    </p:spTree>
    <p:extLst>
      <p:ext uri="{BB962C8B-B14F-4D97-AF65-F5344CB8AC3E}">
        <p14:creationId xmlns:p14="http://schemas.microsoft.com/office/powerpoint/2010/main" val="2135756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ogoslide">
    <p:spTree>
      <p:nvGrpSpPr>
        <p:cNvPr id="1" name=""/>
        <p:cNvGrpSpPr/>
        <p:nvPr/>
      </p:nvGrpSpPr>
      <p:grpSpPr>
        <a:xfrm>
          <a:off x="0" y="0"/>
          <a:ext cx="0" cy="0"/>
          <a:chOff x="0" y="0"/>
          <a:chExt cx="0" cy="0"/>
        </a:xfrm>
      </p:grpSpPr>
      <p:pic>
        <p:nvPicPr>
          <p:cNvPr id="3" name="Bildobjekt 2" title="pic_logoA_white"/>
          <p:cNvPicPr>
            <a:picLocks/>
          </p:cNvPicPr>
          <p:nvPr userDrawn="1"/>
        </p:nvPicPr>
        <p:blipFill>
          <a:blip r:embed="rId2"/>
          <a:stretch>
            <a:fillRect/>
          </a:stretch>
        </p:blipFill>
        <p:spPr>
          <a:xfrm>
            <a:off x="4290021" y="2310026"/>
            <a:ext cx="3611958" cy="1605463"/>
          </a:xfrm>
          <a:prstGeom prst="rect">
            <a:avLst/>
          </a:prstGeom>
        </p:spPr>
      </p:pic>
      <p:sp>
        <p:nvSpPr>
          <p:cNvPr id="4" name="Rektangel 3"/>
          <p:cNvSpPr/>
          <p:nvPr userDrawn="1"/>
        </p:nvSpPr>
        <p:spPr>
          <a:xfrm>
            <a:off x="562713" y="298941"/>
            <a:ext cx="11153037" cy="3692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Tree>
    <p:extLst>
      <p:ext uri="{BB962C8B-B14F-4D97-AF65-F5344CB8AC3E}">
        <p14:creationId xmlns:p14="http://schemas.microsoft.com/office/powerpoint/2010/main" val="401212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5" name="Rubrik 4"/>
          <p:cNvSpPr>
            <a:spLocks noGrp="1"/>
          </p:cNvSpPr>
          <p:nvPr>
            <p:ph type="title" hasCustomPrompt="1"/>
          </p:nvPr>
        </p:nvSpPr>
        <p:spPr>
          <a:xfrm>
            <a:off x="572440" y="1656007"/>
            <a:ext cx="11038989" cy="2277645"/>
          </a:xfrm>
          <a:prstGeom prst="rect">
            <a:avLst/>
          </a:prstGeom>
        </p:spPr>
        <p:txBody>
          <a:bodyPr/>
          <a:lstStyle>
            <a:lvl1pPr>
              <a:defRPr lang="sv-SE" sz="7000" b="1" kern="1200" baseline="0" dirty="0" smtClean="0">
                <a:solidFill>
                  <a:schemeClr val="bg1"/>
                </a:solidFill>
                <a:latin typeface="+mj-lt"/>
                <a:ea typeface="+mn-ea"/>
                <a:cs typeface="BentonSans Bold"/>
              </a:defRPr>
            </a:lvl1pPr>
          </a:lstStyle>
          <a:p>
            <a:r>
              <a:rPr lang="sv-SE" dirty="0"/>
              <a:t>INSERT </a:t>
            </a:r>
            <a:br>
              <a:rPr lang="sv-SE" dirty="0"/>
            </a:br>
            <a:r>
              <a:rPr lang="sv-SE" dirty="0"/>
              <a:t>HEADING</a:t>
            </a:r>
          </a:p>
        </p:txBody>
      </p:sp>
      <p:sp>
        <p:nvSpPr>
          <p:cNvPr id="11" name="Platshållare för text 10"/>
          <p:cNvSpPr>
            <a:spLocks noGrp="1"/>
          </p:cNvSpPr>
          <p:nvPr>
            <p:ph type="body" sz="quarter" idx="11" hasCustomPrompt="1"/>
          </p:nvPr>
        </p:nvSpPr>
        <p:spPr>
          <a:xfrm>
            <a:off x="572445" y="4716007"/>
            <a:ext cx="4957233" cy="422275"/>
          </a:xfrm>
          <a:prstGeom prst="rect">
            <a:avLst/>
          </a:prstGeom>
        </p:spPr>
        <p:txBody>
          <a:bodyPr/>
          <a:lstStyle>
            <a:lvl1pPr marL="0" indent="0">
              <a:buNone/>
              <a:defRPr lang="sv-SE" sz="2000" kern="1200" dirty="0">
                <a:solidFill>
                  <a:schemeClr val="bg1"/>
                </a:solidFill>
                <a:latin typeface="+mn-lt"/>
                <a:ea typeface="+mn-ea"/>
                <a:cs typeface="ScalaOT"/>
              </a:defRPr>
            </a:lvl1pPr>
          </a:lstStyle>
          <a:p>
            <a:pPr lvl="0"/>
            <a:r>
              <a:rPr lang="sv-SE" dirty="0" err="1"/>
              <a:t>Insert</a:t>
            </a:r>
            <a:r>
              <a:rPr lang="sv-SE" dirty="0"/>
              <a:t> date</a:t>
            </a:r>
          </a:p>
        </p:txBody>
      </p:sp>
      <p:sp>
        <p:nvSpPr>
          <p:cNvPr id="3" name="Platshållare för text 2"/>
          <p:cNvSpPr>
            <a:spLocks noGrp="1"/>
          </p:cNvSpPr>
          <p:nvPr>
            <p:ph type="body" sz="quarter" idx="12" hasCustomPrompt="1"/>
          </p:nvPr>
        </p:nvSpPr>
        <p:spPr>
          <a:xfrm>
            <a:off x="571200" y="3942000"/>
            <a:ext cx="7680000" cy="673132"/>
          </a:xfrm>
          <a:prstGeom prst="rect">
            <a:avLst/>
          </a:prstGeom>
        </p:spPr>
        <p:txBody>
          <a:bodyPr/>
          <a:lstStyle>
            <a:lvl1pPr marL="0" indent="0">
              <a:buNone/>
              <a:defRPr lang="sv-SE" sz="3000" kern="1200" baseline="0" dirty="0" smtClean="0">
                <a:solidFill>
                  <a:schemeClr val="bg1"/>
                </a:solidFill>
                <a:latin typeface="+mj-lt"/>
                <a:ea typeface="+mn-ea"/>
                <a:cs typeface="BentonSans Regular" panose="02000503000000020004" pitchFamily="50" charset="0"/>
              </a:defRPr>
            </a:lvl1pPr>
          </a:lstStyle>
          <a:p>
            <a:pPr lvl="0"/>
            <a:r>
              <a:rPr lang="sv-SE" dirty="0" err="1"/>
              <a:t>Insert</a:t>
            </a:r>
            <a:r>
              <a:rPr lang="sv-SE" dirty="0"/>
              <a:t> </a:t>
            </a:r>
            <a:r>
              <a:rPr lang="sv-SE" dirty="0" err="1"/>
              <a:t>Subtitle</a:t>
            </a:r>
            <a:endParaRPr lang="sv-SE" dirty="0"/>
          </a:p>
        </p:txBody>
      </p:sp>
    </p:spTree>
    <p:extLst>
      <p:ext uri="{BB962C8B-B14F-4D97-AF65-F5344CB8AC3E}">
        <p14:creationId xmlns:p14="http://schemas.microsoft.com/office/powerpoint/2010/main" val="10590310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4" name="Rubrik 5"/>
          <p:cNvSpPr>
            <a:spLocks noGrp="1"/>
          </p:cNvSpPr>
          <p:nvPr>
            <p:ph type="title" hasCustomPrompt="1"/>
          </p:nvPr>
        </p:nvSpPr>
        <p:spPr>
          <a:xfrm>
            <a:off x="571200" y="1180800"/>
            <a:ext cx="8812800" cy="756000"/>
          </a:xfrm>
          <a:prstGeom prst="rect">
            <a:avLst/>
          </a:prstGeom>
        </p:spPr>
        <p:txBody>
          <a:bodyPr/>
          <a:lstStyle>
            <a:lvl1pPr>
              <a:defRPr sz="3500" b="1" cap="all" baseline="0">
                <a:solidFill>
                  <a:schemeClr val="bg1"/>
                </a:solidFill>
                <a:latin typeface="+mj-lt"/>
              </a:defRPr>
            </a:lvl1pPr>
          </a:lstStyle>
          <a:p>
            <a:r>
              <a:rPr lang="sv-SE" dirty="0"/>
              <a:t>INSERT HEADLINE</a:t>
            </a:r>
          </a:p>
        </p:txBody>
      </p:sp>
      <p:sp>
        <p:nvSpPr>
          <p:cNvPr id="5" name="Platshållare för text 7"/>
          <p:cNvSpPr>
            <a:spLocks noGrp="1"/>
          </p:cNvSpPr>
          <p:nvPr>
            <p:ph type="body" sz="quarter" idx="11" hasCustomPrompt="1"/>
          </p:nvPr>
        </p:nvSpPr>
        <p:spPr>
          <a:xfrm>
            <a:off x="571205" y="2300400"/>
            <a:ext cx="8758767" cy="3268662"/>
          </a:xfrm>
          <a:prstGeom prst="rect">
            <a:avLst/>
          </a:prstGeom>
        </p:spPr>
        <p:txBody>
          <a:bodyPr/>
          <a:lstStyle>
            <a:lvl1pPr marL="342000" indent="-342000">
              <a:defRPr sz="2000" baseline="0">
                <a:solidFill>
                  <a:schemeClr val="bg1"/>
                </a:solidFill>
                <a:latin typeface="+mj-lt"/>
              </a:defRPr>
            </a:lvl1pPr>
            <a:lvl2pPr marL="742950" indent="-285750">
              <a:buFont typeface="Arial" panose="020B0604020202020204" pitchFamily="34" charset="0"/>
              <a:buChar char="-"/>
              <a:defRPr sz="1800">
                <a:solidFill>
                  <a:schemeClr val="bg1"/>
                </a:solidFill>
                <a:latin typeface="+mj-lt"/>
              </a:defRPr>
            </a:lvl2pPr>
            <a:lvl3pPr>
              <a:defRPr sz="1600">
                <a:solidFill>
                  <a:schemeClr val="bg1"/>
                </a:solidFill>
                <a:latin typeface="+mj-lt"/>
              </a:defRPr>
            </a:lvl3pPr>
            <a:lvl4pPr marL="1600200" indent="-228600">
              <a:buFont typeface="Arial" panose="020B0604020202020204" pitchFamily="34" charset="0"/>
              <a:buChar char="-"/>
              <a:defRPr sz="1400">
                <a:solidFill>
                  <a:schemeClr val="bg1"/>
                </a:solidFill>
              </a:defRPr>
            </a:lvl4pPr>
          </a:lstStyle>
          <a:p>
            <a:r>
              <a:rPr lang="sv-SE" dirty="0"/>
              <a:t>Insert text</a:t>
            </a:r>
          </a:p>
          <a:p>
            <a:pPr lvl="3"/>
            <a:endParaRPr lang="sv-SE" dirty="0"/>
          </a:p>
          <a:p>
            <a:pPr lvl="3"/>
            <a:endParaRPr lang="sv-SE" dirty="0"/>
          </a:p>
          <a:p>
            <a:pPr lvl="2"/>
            <a:endParaRPr lang="sv-SE" dirty="0"/>
          </a:p>
        </p:txBody>
      </p:sp>
      <p:sp>
        <p:nvSpPr>
          <p:cNvPr id="2" name="Footer Placeholder 1"/>
          <p:cNvSpPr>
            <a:spLocks noGrp="1"/>
          </p:cNvSpPr>
          <p:nvPr>
            <p:ph type="ftr" sz="quarter" idx="12"/>
          </p:nvPr>
        </p:nvSpPr>
        <p:spPr/>
        <p:txBody>
          <a:bodyPr/>
          <a:lstStyle/>
          <a:p>
            <a:endParaRPr lang="sv-SE"/>
          </a:p>
        </p:txBody>
      </p:sp>
    </p:spTree>
    <p:extLst>
      <p:ext uri="{BB962C8B-B14F-4D97-AF65-F5344CB8AC3E}">
        <p14:creationId xmlns:p14="http://schemas.microsoft.com/office/powerpoint/2010/main" val="22340478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696000" y="901920"/>
            <a:ext cx="10804800" cy="50544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p>
            <a:endParaRPr lang="sv-SE" dirty="0"/>
          </a:p>
        </p:txBody>
      </p:sp>
    </p:spTree>
    <p:extLst>
      <p:ext uri="{BB962C8B-B14F-4D97-AF65-F5344CB8AC3E}">
        <p14:creationId xmlns:p14="http://schemas.microsoft.com/office/powerpoint/2010/main" val="12368822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chemeClr val="bg1"/>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342900" indent="-342900">
              <a:buFont typeface="Arial" panose="020B0604020202020204" pitchFamily="34" charset="0"/>
              <a:buChar char="•"/>
              <a:defRPr sz="2000" baseline="0">
                <a:solidFill>
                  <a:schemeClr val="bg1"/>
                </a:solidFill>
                <a:latin typeface="+mj-lt"/>
              </a:defRPr>
            </a:lvl1pPr>
            <a:lvl2pPr marL="685800" indent="-228600">
              <a:buFont typeface="Arial" panose="020B0604020202020204" pitchFamily="34" charset="0"/>
              <a:buChar char="-"/>
              <a:defRPr sz="1800">
                <a:solidFill>
                  <a:schemeClr val="bg1"/>
                </a:solidFill>
                <a:latin typeface="+mj-lt"/>
              </a:defRPr>
            </a:lvl2pPr>
            <a:lvl3pPr>
              <a:defRPr sz="1600">
                <a:solidFill>
                  <a:schemeClr val="bg1"/>
                </a:solidFill>
                <a:latin typeface="+mj-lt"/>
              </a:defRPr>
            </a:lvl3pPr>
            <a:lvl4pPr marL="1600200" indent="-228600">
              <a:buFont typeface="Arial" panose="020B0604020202020204" pitchFamily="34" charset="0"/>
              <a:buChar char="-"/>
              <a:defRPr sz="1400">
                <a:solidFill>
                  <a:schemeClr val="bg1"/>
                </a:solidFill>
                <a:latin typeface="+mn-lt"/>
              </a:defRPr>
            </a:lvl4pPr>
          </a:lstStyle>
          <a:p>
            <a:r>
              <a:rPr lang="sv-SE" dirty="0"/>
              <a:t>Insert text</a:t>
            </a:r>
          </a:p>
          <a:p>
            <a:pPr lvl="3"/>
            <a:endParaRPr lang="sv-SE" dirty="0"/>
          </a:p>
          <a:p>
            <a:pPr lvl="3"/>
            <a:endParaRPr lang="sv-SE" dirty="0"/>
          </a:p>
          <a:p>
            <a:pPr lvl="2"/>
            <a:endParaRPr lang="sv-SE" dirty="0"/>
          </a:p>
        </p:txBody>
      </p:sp>
      <p:sp>
        <p:nvSpPr>
          <p:cNvPr id="3" name="Platshållare för bild 2"/>
          <p:cNvSpPr>
            <a:spLocks noGrp="1"/>
          </p:cNvSpPr>
          <p:nvPr>
            <p:ph type="pic" sz="quarter" idx="12" hasCustomPrompt="1"/>
          </p:nvPr>
        </p:nvSpPr>
        <p:spPr>
          <a:xfrm>
            <a:off x="696000" y="1206000"/>
            <a:ext cx="5400000" cy="4431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p>
            <a:endParaRPr lang="sv-SE" dirty="0"/>
          </a:p>
        </p:txBody>
      </p:sp>
    </p:spTree>
    <p:extLst>
      <p:ext uri="{BB962C8B-B14F-4D97-AF65-F5344CB8AC3E}">
        <p14:creationId xmlns:p14="http://schemas.microsoft.com/office/powerpoint/2010/main" val="1908472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571200" y="1180800"/>
            <a:ext cx="8812800" cy="756000"/>
          </a:xfrm>
          <a:prstGeom prst="rect">
            <a:avLst/>
          </a:prstGeom>
        </p:spPr>
        <p:txBody>
          <a:bodyPr/>
          <a:lstStyle>
            <a:lvl1pPr>
              <a:defRPr sz="3500" b="1" cap="all" baseline="0">
                <a:solidFill>
                  <a:srgbClr val="585858"/>
                </a:solidFill>
                <a:latin typeface="+mj-lt"/>
              </a:defRPr>
            </a:lvl1pPr>
          </a:lstStyle>
          <a:p>
            <a:r>
              <a:rPr lang="sv-SE" dirty="0"/>
              <a:t>INSERT HEADLINE</a:t>
            </a:r>
          </a:p>
        </p:txBody>
      </p:sp>
      <p:sp>
        <p:nvSpPr>
          <p:cNvPr id="8" name="Platshållare för text 7"/>
          <p:cNvSpPr>
            <a:spLocks noGrp="1"/>
          </p:cNvSpPr>
          <p:nvPr>
            <p:ph type="body" sz="quarter" idx="11" hasCustomPrompt="1"/>
          </p:nvPr>
        </p:nvSpPr>
        <p:spPr>
          <a:xfrm>
            <a:off x="571205" y="2300400"/>
            <a:ext cx="8758767" cy="3268662"/>
          </a:xfrm>
          <a:prstGeom prst="rect">
            <a:avLst/>
          </a:prstGeom>
        </p:spPr>
        <p:txBody>
          <a:bodyPr/>
          <a:lstStyle>
            <a:lvl1pPr marL="342000" indent="-342000">
              <a:defRPr sz="2000" baseline="0">
                <a:solidFill>
                  <a:srgbClr val="585858"/>
                </a:solidFill>
                <a:latin typeface="+mj-lt"/>
              </a:defRPr>
            </a:lvl1pPr>
          </a:lstStyle>
          <a:p>
            <a:r>
              <a:rPr lang="sv-SE" dirty="0"/>
              <a:t>Insert text</a:t>
            </a:r>
          </a:p>
        </p:txBody>
      </p:sp>
      <p:sp>
        <p:nvSpPr>
          <p:cNvPr id="2" name="Footer Placeholder 1"/>
          <p:cNvSpPr>
            <a:spLocks noGrp="1"/>
          </p:cNvSpPr>
          <p:nvPr>
            <p:ph type="ftr" sz="quarter" idx="12"/>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28747178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images/text">
    <p:spTree>
      <p:nvGrpSpPr>
        <p:cNvPr id="1" name=""/>
        <p:cNvGrpSpPr/>
        <p:nvPr/>
      </p:nvGrpSpPr>
      <p:grpSpPr>
        <a:xfrm>
          <a:off x="0" y="0"/>
          <a:ext cx="0" cy="0"/>
          <a:chOff x="0" y="0"/>
          <a:chExt cx="0" cy="0"/>
        </a:xfrm>
      </p:grpSpPr>
      <p:sp>
        <p:nvSpPr>
          <p:cNvPr id="2" name="Footer Placeholder 1"/>
          <p:cNvSpPr>
            <a:spLocks noGrp="1"/>
          </p:cNvSpPr>
          <p:nvPr>
            <p:ph type="ftr" sz="quarter" idx="13"/>
          </p:nvPr>
        </p:nvSpPr>
        <p:spPr/>
        <p:txBody>
          <a:bodyPr/>
          <a:lstStyle/>
          <a:p>
            <a:endParaRPr lang="sv-SE" dirty="0"/>
          </a:p>
        </p:txBody>
      </p:sp>
      <p:sp>
        <p:nvSpPr>
          <p:cNvPr id="7" name="Rubrik 5"/>
          <p:cNvSpPr>
            <a:spLocks noGrp="1"/>
          </p:cNvSpPr>
          <p:nvPr>
            <p:ph type="title" hasCustomPrompt="1"/>
          </p:nvPr>
        </p:nvSpPr>
        <p:spPr>
          <a:xfrm>
            <a:off x="710899" y="1250594"/>
            <a:ext cx="4142400" cy="589092"/>
          </a:xfrm>
          <a:prstGeom prst="rect">
            <a:avLst/>
          </a:prstGeom>
        </p:spPr>
        <p:txBody>
          <a:bodyPr/>
          <a:lstStyle>
            <a:lvl1pPr>
              <a:defRPr sz="3500" b="1" cap="all" baseline="0">
                <a:solidFill>
                  <a:schemeClr val="bg1"/>
                </a:solidFill>
                <a:latin typeface="+mj-lt"/>
              </a:defRPr>
            </a:lvl1pPr>
          </a:lstStyle>
          <a:p>
            <a:r>
              <a:rPr lang="sv-SE" dirty="0"/>
              <a:t>HEADLINE</a:t>
            </a:r>
          </a:p>
        </p:txBody>
      </p:sp>
      <p:sp>
        <p:nvSpPr>
          <p:cNvPr id="9" name="Content Placeholder 2"/>
          <p:cNvSpPr>
            <a:spLocks noGrp="1"/>
          </p:cNvSpPr>
          <p:nvPr>
            <p:ph sz="half" idx="1" hasCustomPrompt="1"/>
          </p:nvPr>
        </p:nvSpPr>
        <p:spPr>
          <a:xfrm>
            <a:off x="710901" y="2301681"/>
            <a:ext cx="5036759" cy="2959639"/>
          </a:xfrm>
          <a:prstGeom prst="rect">
            <a:avLst/>
          </a:prstGeom>
        </p:spPr>
        <p:txBody>
          <a:bodyPr/>
          <a:lstStyle>
            <a:lvl1pPr marL="342900" indent="-342900">
              <a:buFont typeface="Arial" panose="020B0604020202020204" pitchFamily="34" charset="0"/>
              <a:buChar char="•"/>
              <a:defRPr sz="2000">
                <a:solidFill>
                  <a:schemeClr val="bg1"/>
                </a:solidFill>
                <a:latin typeface="+mj-lt"/>
              </a:defRPr>
            </a:lvl1pPr>
            <a:lvl2pPr marL="685800" indent="-228600">
              <a:buFont typeface="Arial" panose="020B0604020202020204" pitchFamily="34" charset="0"/>
              <a:buChar char="-"/>
              <a:defRPr sz="1800">
                <a:solidFill>
                  <a:schemeClr val="bg1"/>
                </a:solidFill>
                <a:latin typeface="+mj-lt"/>
              </a:defRPr>
            </a:lvl2pPr>
            <a:lvl3pPr>
              <a:defRPr sz="1600">
                <a:solidFill>
                  <a:schemeClr val="bg1"/>
                </a:solidFill>
                <a:latin typeface="+mj-lt"/>
              </a:defRPr>
            </a:lvl3pPr>
            <a:lvl4pPr marL="1600200" indent="-228600">
              <a:buFont typeface="Arial" panose="020B0604020202020204" pitchFamily="34" charset="0"/>
              <a:buChar char="-"/>
              <a:defRPr sz="1400">
                <a:solidFill>
                  <a:schemeClr val="bg1"/>
                </a:solidFill>
                <a:latin typeface="+mn-lt"/>
              </a:defRPr>
            </a:lvl4pPr>
          </a:lstStyle>
          <a:p>
            <a:r>
              <a:rPr lang="sv-SE" dirty="0"/>
              <a:t>Insert text</a:t>
            </a:r>
          </a:p>
          <a:p>
            <a:pPr lvl="3"/>
            <a:endParaRPr lang="sv-SE" dirty="0"/>
          </a:p>
          <a:p>
            <a:pPr lvl="3"/>
            <a:endParaRPr lang="sv-SE" dirty="0"/>
          </a:p>
          <a:p>
            <a:pPr lvl="3"/>
            <a:endParaRPr lang="sv-SE" dirty="0"/>
          </a:p>
        </p:txBody>
      </p:sp>
      <p:sp>
        <p:nvSpPr>
          <p:cNvPr id="10" name="Content Placeholder 2"/>
          <p:cNvSpPr>
            <a:spLocks noGrp="1"/>
          </p:cNvSpPr>
          <p:nvPr>
            <p:ph sz="half" idx="15" hasCustomPrompt="1"/>
          </p:nvPr>
        </p:nvSpPr>
        <p:spPr>
          <a:xfrm>
            <a:off x="6392583" y="2301681"/>
            <a:ext cx="5036759" cy="2959639"/>
          </a:xfrm>
          <a:prstGeom prst="rect">
            <a:avLst/>
          </a:prstGeom>
        </p:spPr>
        <p:txBody>
          <a:bodyPr/>
          <a:lstStyle>
            <a:lvl1pPr marL="342900" indent="-342900">
              <a:buFont typeface="Arial" panose="020B0604020202020204" pitchFamily="34" charset="0"/>
              <a:buChar char="•"/>
              <a:defRPr sz="2000">
                <a:solidFill>
                  <a:schemeClr val="bg1"/>
                </a:solidFill>
                <a:latin typeface="+mj-lt"/>
              </a:defRPr>
            </a:lvl1pPr>
            <a:lvl2pPr marL="685800" indent="-228600">
              <a:buFont typeface="Arial" panose="020B0604020202020204" pitchFamily="34" charset="0"/>
              <a:buChar char="-"/>
              <a:defRPr sz="1800">
                <a:solidFill>
                  <a:schemeClr val="bg1"/>
                </a:solidFill>
                <a:latin typeface="+mj-lt"/>
              </a:defRPr>
            </a:lvl2pPr>
            <a:lvl3pPr>
              <a:defRPr sz="1600">
                <a:solidFill>
                  <a:schemeClr val="bg1"/>
                </a:solidFill>
                <a:latin typeface="+mj-lt"/>
              </a:defRPr>
            </a:lvl3pPr>
            <a:lvl4pPr marL="1600200" indent="-228600">
              <a:buFont typeface="Times New Roman" panose="02020603050405020304" pitchFamily="18" charset="0"/>
              <a:buChar char="-"/>
              <a:defRPr sz="1400">
                <a:solidFill>
                  <a:schemeClr val="bg1"/>
                </a:solidFill>
                <a:latin typeface="+mn-lt"/>
              </a:defRPr>
            </a:lvl4pPr>
          </a:lstStyle>
          <a:p>
            <a:r>
              <a:rPr lang="sv-SE" dirty="0"/>
              <a:t>Insert text</a:t>
            </a:r>
          </a:p>
          <a:p>
            <a:pPr lvl="3"/>
            <a:endParaRPr lang="sv-SE" dirty="0"/>
          </a:p>
          <a:p>
            <a:pPr lvl="3"/>
            <a:endParaRPr lang="sv-SE" dirty="0"/>
          </a:p>
          <a:p>
            <a:pPr lvl="3"/>
            <a:endParaRPr lang="sv-SE" dirty="0"/>
          </a:p>
        </p:txBody>
      </p:sp>
    </p:spTree>
    <p:extLst>
      <p:ext uri="{BB962C8B-B14F-4D97-AF65-F5344CB8AC3E}">
        <p14:creationId xmlns:p14="http://schemas.microsoft.com/office/powerpoint/2010/main" val="3127370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chemeClr val="bg1"/>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342900" indent="-342900">
              <a:buFont typeface="Arial" panose="020B0604020202020204" pitchFamily="34" charset="0"/>
              <a:buChar char="•"/>
              <a:defRPr sz="2000" baseline="0">
                <a:solidFill>
                  <a:schemeClr val="bg1"/>
                </a:solidFill>
                <a:latin typeface="+mj-lt"/>
              </a:defRPr>
            </a:lvl1pPr>
            <a:lvl2pPr marL="800100" indent="-342900">
              <a:buFont typeface="Arial" panose="020B0604020202020204" pitchFamily="34" charset="0"/>
              <a:buChar char="-"/>
              <a:defRPr sz="1800">
                <a:solidFill>
                  <a:schemeClr val="bg1"/>
                </a:solidFill>
                <a:latin typeface="+mj-lt"/>
              </a:defRPr>
            </a:lvl2pPr>
            <a:lvl3pPr>
              <a:defRPr sz="1600">
                <a:solidFill>
                  <a:schemeClr val="bg1"/>
                </a:solidFill>
                <a:latin typeface="+mj-lt"/>
              </a:defRPr>
            </a:lvl3pPr>
            <a:lvl4pPr marL="1600200" indent="-228600">
              <a:buFont typeface="Arial" panose="020B0604020202020204" pitchFamily="34" charset="0"/>
              <a:buChar char="-"/>
              <a:defRPr sz="1400">
                <a:solidFill>
                  <a:schemeClr val="bg1"/>
                </a:solidFill>
                <a:latin typeface="+mn-lt"/>
              </a:defRPr>
            </a:lvl4pPr>
          </a:lstStyle>
          <a:p>
            <a:r>
              <a:rPr lang="sv-SE" dirty="0"/>
              <a:t>Insert text</a:t>
            </a:r>
          </a:p>
          <a:p>
            <a:pPr lvl="3"/>
            <a:endParaRPr lang="sv-SE" dirty="0"/>
          </a:p>
          <a:p>
            <a:pPr lvl="3"/>
            <a:endParaRPr lang="sv-SE" dirty="0"/>
          </a:p>
          <a:p>
            <a:pPr lvl="3"/>
            <a:endParaRPr lang="sv-SE" dirty="0"/>
          </a:p>
        </p:txBody>
      </p:sp>
      <p:sp>
        <p:nvSpPr>
          <p:cNvPr id="3" name="Platshållare för bild 2"/>
          <p:cNvSpPr>
            <a:spLocks noGrp="1"/>
          </p:cNvSpPr>
          <p:nvPr>
            <p:ph type="pic" sz="quarter" idx="12" hasCustomPrompt="1"/>
          </p:nvPr>
        </p:nvSpPr>
        <p:spPr>
          <a:xfrm>
            <a:off x="696000" y="1206000"/>
            <a:ext cx="5400000" cy="2127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dirty="0" err="1"/>
              <a:t>Insert</a:t>
            </a:r>
            <a:r>
              <a:rPr lang="sv-SE" dirty="0"/>
              <a:t> image</a:t>
            </a:r>
          </a:p>
        </p:txBody>
      </p:sp>
      <p:sp>
        <p:nvSpPr>
          <p:cNvPr id="7" name="Platshållare för bild 2"/>
          <p:cNvSpPr>
            <a:spLocks noGrp="1"/>
          </p:cNvSpPr>
          <p:nvPr>
            <p:ph type="pic" sz="quarter" idx="13" hasCustomPrompt="1"/>
          </p:nvPr>
        </p:nvSpPr>
        <p:spPr>
          <a:xfrm>
            <a:off x="696000" y="3510000"/>
            <a:ext cx="5400000" cy="2127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4"/>
          </p:nvPr>
        </p:nvSpPr>
        <p:spPr/>
        <p:txBody>
          <a:bodyPr/>
          <a:lstStyle/>
          <a:p>
            <a:endParaRPr lang="sv-SE" dirty="0"/>
          </a:p>
        </p:txBody>
      </p:sp>
    </p:spTree>
    <p:extLst>
      <p:ext uri="{BB962C8B-B14F-4D97-AF65-F5344CB8AC3E}">
        <p14:creationId xmlns:p14="http://schemas.microsoft.com/office/powerpoint/2010/main" val="1294026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5" name="Rubrik 4"/>
          <p:cNvSpPr>
            <a:spLocks noGrp="1"/>
          </p:cNvSpPr>
          <p:nvPr>
            <p:ph type="title" hasCustomPrompt="1"/>
          </p:nvPr>
        </p:nvSpPr>
        <p:spPr>
          <a:xfrm>
            <a:off x="572440" y="1656007"/>
            <a:ext cx="11068017" cy="2277645"/>
          </a:xfrm>
          <a:prstGeom prst="rect">
            <a:avLst/>
          </a:prstGeom>
        </p:spPr>
        <p:txBody>
          <a:bodyPr/>
          <a:lstStyle>
            <a:lvl1pPr>
              <a:defRPr lang="sv-SE" sz="7000" b="1" kern="1200" baseline="0" dirty="0" smtClean="0">
                <a:solidFill>
                  <a:srgbClr val="585858"/>
                </a:solidFill>
                <a:latin typeface="+mj-lt"/>
                <a:ea typeface="+mn-ea"/>
                <a:cs typeface="BentonSans Bold"/>
              </a:defRPr>
            </a:lvl1pPr>
          </a:lstStyle>
          <a:p>
            <a:r>
              <a:rPr lang="sv-SE" dirty="0"/>
              <a:t>INSERT </a:t>
            </a:r>
            <a:br>
              <a:rPr lang="sv-SE" dirty="0"/>
            </a:br>
            <a:r>
              <a:rPr lang="sv-SE" dirty="0"/>
              <a:t>HEADING</a:t>
            </a:r>
          </a:p>
        </p:txBody>
      </p:sp>
      <p:sp>
        <p:nvSpPr>
          <p:cNvPr id="11" name="Platshållare för text 10"/>
          <p:cNvSpPr>
            <a:spLocks noGrp="1"/>
          </p:cNvSpPr>
          <p:nvPr>
            <p:ph type="body" sz="quarter" idx="11" hasCustomPrompt="1"/>
          </p:nvPr>
        </p:nvSpPr>
        <p:spPr>
          <a:xfrm>
            <a:off x="572445" y="4716007"/>
            <a:ext cx="4957233" cy="422275"/>
          </a:xfrm>
          <a:prstGeom prst="rect">
            <a:avLst/>
          </a:prstGeom>
        </p:spPr>
        <p:txBody>
          <a:bodyPr/>
          <a:lstStyle>
            <a:lvl1pPr marL="0" indent="0">
              <a:buNone/>
              <a:defRPr lang="sv-SE" sz="2000" kern="1200" dirty="0">
                <a:solidFill>
                  <a:srgbClr val="585858"/>
                </a:solidFill>
                <a:latin typeface="+mn-lt"/>
                <a:ea typeface="+mn-ea"/>
                <a:cs typeface="ScalaOT"/>
              </a:defRPr>
            </a:lvl1pPr>
          </a:lstStyle>
          <a:p>
            <a:pPr lvl="0"/>
            <a:r>
              <a:rPr lang="sv-SE" dirty="0" err="1"/>
              <a:t>Insert</a:t>
            </a:r>
            <a:r>
              <a:rPr lang="sv-SE" dirty="0"/>
              <a:t> date</a:t>
            </a:r>
          </a:p>
        </p:txBody>
      </p:sp>
      <p:sp>
        <p:nvSpPr>
          <p:cNvPr id="3" name="Platshållare för text 2"/>
          <p:cNvSpPr>
            <a:spLocks noGrp="1"/>
          </p:cNvSpPr>
          <p:nvPr>
            <p:ph type="body" sz="quarter" idx="12" hasCustomPrompt="1"/>
          </p:nvPr>
        </p:nvSpPr>
        <p:spPr>
          <a:xfrm>
            <a:off x="571200" y="3942000"/>
            <a:ext cx="7680000" cy="673132"/>
          </a:xfrm>
          <a:prstGeom prst="rect">
            <a:avLst/>
          </a:prstGeom>
        </p:spPr>
        <p:txBody>
          <a:bodyPr/>
          <a:lstStyle>
            <a:lvl1pPr marL="0" indent="0">
              <a:buNone/>
              <a:defRPr lang="sv-SE" sz="3000" kern="1200" baseline="0" dirty="0" smtClean="0">
                <a:solidFill>
                  <a:srgbClr val="585858"/>
                </a:solidFill>
                <a:latin typeface="+mj-lt"/>
                <a:ea typeface="+mn-ea"/>
                <a:cs typeface="BentonSans Regular" panose="02000503000000020004" pitchFamily="50" charset="0"/>
              </a:defRPr>
            </a:lvl1pPr>
          </a:lstStyle>
          <a:p>
            <a:pPr lvl="0"/>
            <a:r>
              <a:rPr lang="sv-SE" dirty="0" err="1"/>
              <a:t>Insert</a:t>
            </a:r>
            <a:r>
              <a:rPr lang="sv-SE" dirty="0"/>
              <a:t> </a:t>
            </a:r>
            <a:r>
              <a:rPr lang="sv-SE" dirty="0" err="1"/>
              <a:t>Subtitle</a:t>
            </a:r>
            <a:endParaRPr lang="sv-SE" dirty="0"/>
          </a:p>
        </p:txBody>
      </p:sp>
    </p:spTree>
    <p:extLst>
      <p:ext uri="{BB962C8B-B14F-4D97-AF65-F5344CB8AC3E}">
        <p14:creationId xmlns:p14="http://schemas.microsoft.com/office/powerpoint/2010/main" val="5459160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571200" y="1180800"/>
            <a:ext cx="8812800" cy="756000"/>
          </a:xfrm>
          <a:prstGeom prst="rect">
            <a:avLst/>
          </a:prstGeom>
        </p:spPr>
        <p:txBody>
          <a:bodyPr/>
          <a:lstStyle>
            <a:lvl1pPr>
              <a:defRPr sz="3500" b="1" cap="all" baseline="0">
                <a:solidFill>
                  <a:srgbClr val="585858"/>
                </a:solidFill>
                <a:latin typeface="+mj-lt"/>
              </a:defRPr>
            </a:lvl1pPr>
          </a:lstStyle>
          <a:p>
            <a:r>
              <a:rPr lang="sv-SE" dirty="0"/>
              <a:t>INSERT HEADLINE</a:t>
            </a:r>
          </a:p>
        </p:txBody>
      </p:sp>
      <p:sp>
        <p:nvSpPr>
          <p:cNvPr id="8" name="Platshållare för text 7"/>
          <p:cNvSpPr>
            <a:spLocks noGrp="1"/>
          </p:cNvSpPr>
          <p:nvPr>
            <p:ph type="body" sz="quarter" idx="11" hasCustomPrompt="1"/>
          </p:nvPr>
        </p:nvSpPr>
        <p:spPr>
          <a:xfrm>
            <a:off x="571205" y="2300400"/>
            <a:ext cx="8758767" cy="3268662"/>
          </a:xfrm>
          <a:prstGeom prst="rect">
            <a:avLst/>
          </a:prstGeom>
        </p:spPr>
        <p:txBody>
          <a:bodyPr/>
          <a:lstStyle>
            <a:lvl1pPr marL="342000" indent="-342000">
              <a:defRPr sz="2000" baseline="0">
                <a:solidFill>
                  <a:srgbClr val="585858"/>
                </a:solidFill>
                <a:latin typeface="+mj-lt"/>
              </a:defRPr>
            </a:lvl1pPr>
            <a:lvl2pPr marL="685800" indent="-228600">
              <a:buFont typeface="Arial" panose="020B0604020202020204" pitchFamily="34" charset="0"/>
              <a:buChar char="-"/>
              <a:defRPr sz="1800">
                <a:solidFill>
                  <a:srgbClr val="585858"/>
                </a:solidFill>
                <a:latin typeface="+mj-lt"/>
              </a:defRPr>
            </a:lvl2pPr>
            <a:lvl3pPr marL="1200150" indent="-285750">
              <a:buFont typeface="Arial" panose="020B0604020202020204" pitchFamily="34" charset="0"/>
              <a:buChar char="•"/>
              <a:defRPr sz="1600">
                <a:solidFill>
                  <a:srgbClr val="585858"/>
                </a:solidFill>
                <a:latin typeface="+mj-lt"/>
              </a:defRPr>
            </a:lvl3pPr>
            <a:lvl4pPr marL="1600200" indent="-228600">
              <a:buFont typeface="Times New Roman" panose="02020603050405020304" pitchFamily="18" charset="0"/>
              <a:buChar char="-"/>
              <a:defRPr sz="1400">
                <a:solidFill>
                  <a:srgbClr val="585858"/>
                </a:solidFill>
              </a:defRPr>
            </a:lvl4pPr>
            <a:lvl5pPr>
              <a:defRPr sz="1400"/>
            </a:lvl5pPr>
            <a:lvl6pPr marL="2286000" indent="0">
              <a:buNone/>
              <a:defRPr/>
            </a:lvl6pPr>
          </a:lstStyle>
          <a:p>
            <a:r>
              <a:rPr lang="sv-SE" dirty="0"/>
              <a:t>Insert text</a:t>
            </a:r>
          </a:p>
          <a:p>
            <a:pPr lvl="3"/>
            <a:endParaRPr lang="sv-SE" dirty="0"/>
          </a:p>
        </p:txBody>
      </p:sp>
      <p:sp>
        <p:nvSpPr>
          <p:cNvPr id="2" name="Footer Placeholder 1"/>
          <p:cNvSpPr>
            <a:spLocks noGrp="1"/>
          </p:cNvSpPr>
          <p:nvPr>
            <p:ph type="ftr" sz="quarter" idx="12"/>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1208317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696000" y="962880"/>
            <a:ext cx="10804800" cy="50544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4112255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Rektangel 1"/>
          <p:cNvSpPr/>
          <p:nvPr userDrawn="1"/>
        </p:nvSpPr>
        <p:spPr>
          <a:xfrm>
            <a:off x="422035" y="263769"/>
            <a:ext cx="11148647" cy="3956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4" name="Rektangel 3"/>
          <p:cNvSpPr/>
          <p:nvPr userDrawn="1"/>
        </p:nvSpPr>
        <p:spPr>
          <a:xfrm>
            <a:off x="668221" y="6150217"/>
            <a:ext cx="11148647" cy="3956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5" name="Platshållare för bild 2"/>
          <p:cNvSpPr>
            <a:spLocks noGrp="1"/>
          </p:cNvSpPr>
          <p:nvPr>
            <p:ph type="pic" sz="quarter" idx="12" hasCustomPrompt="1"/>
          </p:nvPr>
        </p:nvSpPr>
        <p:spPr>
          <a:xfrm>
            <a:off x="5" y="0"/>
            <a:ext cx="12191999" cy="68580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Tree>
    <p:extLst>
      <p:ext uri="{BB962C8B-B14F-4D97-AF65-F5344CB8AC3E}">
        <p14:creationId xmlns:p14="http://schemas.microsoft.com/office/powerpoint/2010/main" val="10521765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342900" indent="-342900">
              <a:buFont typeface="Arial" panose="020B0604020202020204" pitchFamily="34" charset="0"/>
              <a:buChar char="•"/>
              <a:defRPr sz="2000" baseline="0">
                <a:solidFill>
                  <a:srgbClr val="585858"/>
                </a:solidFill>
                <a:latin typeface="+mj-lt"/>
              </a:defRPr>
            </a:lvl1pPr>
            <a:lvl2pPr marL="742950" indent="-285750">
              <a:buFont typeface="Arial" panose="020B0604020202020204" pitchFamily="34" charset="0"/>
              <a:buChar char="-"/>
              <a:defRPr sz="1800">
                <a:solidFill>
                  <a:srgbClr val="585858"/>
                </a:solidFill>
                <a:latin typeface="+mj-lt"/>
              </a:defRPr>
            </a:lvl2pPr>
            <a:lvl3pPr>
              <a:defRPr sz="1600">
                <a:solidFill>
                  <a:srgbClr val="585858"/>
                </a:solidFill>
                <a:latin typeface="+mj-lt"/>
              </a:defRPr>
            </a:lvl3pPr>
            <a:lvl4pPr marL="1371600" indent="0">
              <a:buFont typeface="Times New Roman" panose="02020603050405020304" pitchFamily="18" charset="0"/>
              <a:buNone/>
              <a:defRPr sz="1400">
                <a:solidFill>
                  <a:srgbClr val="585858"/>
                </a:solidFill>
                <a:latin typeface="+mn-lt"/>
              </a:defRPr>
            </a:lvl4pPr>
          </a:lstStyle>
          <a:p>
            <a:r>
              <a:rPr lang="sv-SE" dirty="0"/>
              <a:t>Insert text</a:t>
            </a:r>
          </a:p>
        </p:txBody>
      </p:sp>
      <p:sp>
        <p:nvSpPr>
          <p:cNvPr id="3" name="Platshållare för bild 2"/>
          <p:cNvSpPr>
            <a:spLocks noGrp="1"/>
          </p:cNvSpPr>
          <p:nvPr>
            <p:ph type="pic" sz="quarter" idx="12" hasCustomPrompt="1"/>
          </p:nvPr>
        </p:nvSpPr>
        <p:spPr>
          <a:xfrm>
            <a:off x="696000" y="1206000"/>
            <a:ext cx="5400000" cy="4431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41049927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342900" indent="-342900">
              <a:buFont typeface="Arial" panose="020B0604020202020204" pitchFamily="34" charset="0"/>
              <a:buChar char="•"/>
              <a:defRPr sz="2000" baseline="0">
                <a:solidFill>
                  <a:srgbClr val="585858"/>
                </a:solidFill>
                <a:latin typeface="+mj-lt"/>
              </a:defRPr>
            </a:lvl1pPr>
            <a:lvl2pPr marL="685800" indent="-228600">
              <a:buFont typeface="Arial" panose="020B0604020202020204" pitchFamily="34" charset="0"/>
              <a:buChar char="-"/>
              <a:defRPr sz="1800">
                <a:solidFill>
                  <a:srgbClr val="585858"/>
                </a:solidFill>
                <a:latin typeface="+mj-lt"/>
              </a:defRPr>
            </a:lvl2pPr>
            <a:lvl3pPr marL="1257300" indent="-342900">
              <a:buFont typeface="Arial" panose="020B0604020202020204" pitchFamily="34" charset="0"/>
              <a:buChar char="•"/>
              <a:defRPr sz="1600">
                <a:solidFill>
                  <a:srgbClr val="585858"/>
                </a:solidFill>
                <a:latin typeface="+mj-lt"/>
              </a:defRPr>
            </a:lvl3pPr>
            <a:lvl4pPr marL="1600200" indent="-228600">
              <a:buFont typeface="Arial" panose="020B0604020202020204" pitchFamily="34" charset="0"/>
              <a:buChar char="-"/>
              <a:defRPr sz="1400">
                <a:latin typeface="+mn-lt"/>
              </a:defRPr>
            </a:lvl4pPr>
          </a:lstStyle>
          <a:p>
            <a:r>
              <a:rPr lang="sv-SE" dirty="0"/>
              <a:t>Insert text</a:t>
            </a:r>
          </a:p>
          <a:p>
            <a:pPr lvl="3"/>
            <a:endParaRPr lang="sv-SE" dirty="0"/>
          </a:p>
          <a:p>
            <a:pPr lvl="3"/>
            <a:endParaRPr lang="sv-SE" dirty="0"/>
          </a:p>
        </p:txBody>
      </p:sp>
      <p:sp>
        <p:nvSpPr>
          <p:cNvPr id="3" name="Platshållare för bild 2"/>
          <p:cNvSpPr>
            <a:spLocks noGrp="1"/>
          </p:cNvSpPr>
          <p:nvPr>
            <p:ph type="pic" sz="quarter" idx="12" hasCustomPrompt="1"/>
          </p:nvPr>
        </p:nvSpPr>
        <p:spPr>
          <a:xfrm>
            <a:off x="696000" y="1206000"/>
            <a:ext cx="5400000" cy="2127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7" name="Platshållare för bild 2"/>
          <p:cNvSpPr>
            <a:spLocks noGrp="1"/>
          </p:cNvSpPr>
          <p:nvPr>
            <p:ph type="pic" sz="quarter" idx="13" hasCustomPrompt="1"/>
          </p:nvPr>
        </p:nvSpPr>
        <p:spPr>
          <a:xfrm>
            <a:off x="696000" y="3510000"/>
            <a:ext cx="5400000" cy="2127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25141996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images with headline">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710899" y="1250594"/>
            <a:ext cx="4142400" cy="589092"/>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dirty="0"/>
          </a:p>
        </p:txBody>
      </p:sp>
      <p:sp>
        <p:nvSpPr>
          <p:cNvPr id="11" name="Content Placeholder 2"/>
          <p:cNvSpPr>
            <a:spLocks noGrp="1"/>
          </p:cNvSpPr>
          <p:nvPr>
            <p:ph sz="half" idx="1" hasCustomPrompt="1"/>
          </p:nvPr>
        </p:nvSpPr>
        <p:spPr>
          <a:xfrm>
            <a:off x="710901" y="2301681"/>
            <a:ext cx="5036759" cy="2959639"/>
          </a:xfrm>
          <a:prstGeom prst="rect">
            <a:avLst/>
          </a:prstGeom>
        </p:spPr>
        <p:txBody>
          <a:bodyPr/>
          <a:lstStyle>
            <a:lvl1pPr marL="342900" indent="-342900">
              <a:buFont typeface="Arial" panose="020B0604020202020204" pitchFamily="34" charset="0"/>
              <a:buChar char="•"/>
              <a:defRPr sz="2000">
                <a:solidFill>
                  <a:srgbClr val="585858"/>
                </a:solidFill>
                <a:latin typeface="+mj-lt"/>
              </a:defRPr>
            </a:lvl1pPr>
            <a:lvl2pPr marL="685800" indent="-228600">
              <a:buFont typeface="Arial" panose="020B0604020202020204" pitchFamily="34" charset="0"/>
              <a:buChar char="-"/>
              <a:defRPr sz="1800">
                <a:solidFill>
                  <a:srgbClr val="585858"/>
                </a:solidFill>
                <a:latin typeface="+mj-lt"/>
              </a:defRPr>
            </a:lvl2pPr>
            <a:lvl3pPr>
              <a:defRPr sz="1600">
                <a:solidFill>
                  <a:srgbClr val="585858"/>
                </a:solidFill>
                <a:latin typeface="+mj-lt"/>
              </a:defRPr>
            </a:lvl3pPr>
            <a:lvl4pPr marL="1600200" indent="-228600">
              <a:buFont typeface="Arial" panose="020B0604020202020204" pitchFamily="34" charset="0"/>
              <a:buChar char="-"/>
              <a:defRPr sz="1400">
                <a:latin typeface="+mn-lt"/>
              </a:defRPr>
            </a:lvl4pPr>
          </a:lstStyle>
          <a:p>
            <a:r>
              <a:rPr lang="sv-SE" dirty="0"/>
              <a:t>Insert text</a:t>
            </a:r>
          </a:p>
          <a:p>
            <a:pPr lvl="3"/>
            <a:endParaRPr lang="sv-SE" dirty="0"/>
          </a:p>
          <a:p>
            <a:pPr lvl="3"/>
            <a:endParaRPr lang="sv-SE" dirty="0"/>
          </a:p>
          <a:p>
            <a:pPr lvl="3"/>
            <a:endParaRPr lang="sv-SE" dirty="0"/>
          </a:p>
        </p:txBody>
      </p:sp>
      <p:sp>
        <p:nvSpPr>
          <p:cNvPr id="12" name="Content Placeholder 2"/>
          <p:cNvSpPr>
            <a:spLocks noGrp="1"/>
          </p:cNvSpPr>
          <p:nvPr>
            <p:ph sz="half" idx="15" hasCustomPrompt="1"/>
          </p:nvPr>
        </p:nvSpPr>
        <p:spPr>
          <a:xfrm>
            <a:off x="6392583" y="2301681"/>
            <a:ext cx="5036759" cy="2959639"/>
          </a:xfrm>
          <a:prstGeom prst="rect">
            <a:avLst/>
          </a:prstGeom>
        </p:spPr>
        <p:txBody>
          <a:bodyPr/>
          <a:lstStyle>
            <a:lvl1pPr marL="342900" indent="-342900">
              <a:buFont typeface="Arial" panose="020B0604020202020204" pitchFamily="34" charset="0"/>
              <a:buChar char="•"/>
              <a:defRPr sz="2000">
                <a:solidFill>
                  <a:srgbClr val="585858"/>
                </a:solidFill>
                <a:latin typeface="+mj-lt"/>
              </a:defRPr>
            </a:lvl1pPr>
            <a:lvl2pPr marL="742950" indent="-285750">
              <a:buFont typeface="Arial" panose="020B0604020202020204" pitchFamily="34" charset="0"/>
              <a:buChar char="-"/>
              <a:defRPr sz="1800">
                <a:solidFill>
                  <a:srgbClr val="585858"/>
                </a:solidFill>
                <a:latin typeface="+mj-lt"/>
              </a:defRPr>
            </a:lvl2pPr>
            <a:lvl3pPr>
              <a:defRPr sz="1600">
                <a:latin typeface="+mj-lt"/>
              </a:defRPr>
            </a:lvl3pPr>
            <a:lvl4pPr marL="1600200" indent="-228600">
              <a:buFont typeface="Arial" panose="020B0604020202020204" pitchFamily="34" charset="0"/>
              <a:buChar char="-"/>
              <a:defRPr sz="1400">
                <a:latin typeface="+mn-lt"/>
              </a:defRPr>
            </a:lvl4pPr>
          </a:lstStyle>
          <a:p>
            <a:r>
              <a:rPr lang="sv-SE" dirty="0"/>
              <a:t>Insert text</a:t>
            </a:r>
          </a:p>
          <a:p>
            <a:pPr lvl="3"/>
            <a:endParaRPr lang="sv-SE" dirty="0"/>
          </a:p>
          <a:p>
            <a:pPr lvl="3"/>
            <a:endParaRPr lang="sv-SE" dirty="0"/>
          </a:p>
          <a:p>
            <a:pPr lvl="3"/>
            <a:endParaRPr lang="sv-SE" dirty="0"/>
          </a:p>
        </p:txBody>
      </p:sp>
    </p:spTree>
    <p:extLst>
      <p:ext uri="{BB962C8B-B14F-4D97-AF65-F5344CB8AC3E}">
        <p14:creationId xmlns:p14="http://schemas.microsoft.com/office/powerpoint/2010/main" val="38819693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ogoslide">
    <p:spTree>
      <p:nvGrpSpPr>
        <p:cNvPr id="1" name=""/>
        <p:cNvGrpSpPr/>
        <p:nvPr/>
      </p:nvGrpSpPr>
      <p:grpSpPr>
        <a:xfrm>
          <a:off x="0" y="0"/>
          <a:ext cx="0" cy="0"/>
          <a:chOff x="0" y="0"/>
          <a:chExt cx="0" cy="0"/>
        </a:xfrm>
      </p:grpSpPr>
      <p:pic>
        <p:nvPicPr>
          <p:cNvPr id="3" name="Bildobjekt 2" title="pic_logoA_white"/>
          <p:cNvPicPr>
            <a:picLocks/>
          </p:cNvPicPr>
          <p:nvPr userDrawn="1"/>
        </p:nvPicPr>
        <p:blipFill>
          <a:blip r:embed="rId2"/>
          <a:stretch>
            <a:fillRect/>
          </a:stretch>
        </p:blipFill>
        <p:spPr>
          <a:xfrm>
            <a:off x="4290021" y="2310026"/>
            <a:ext cx="3611958" cy="1605463"/>
          </a:xfrm>
          <a:prstGeom prst="rect">
            <a:avLst/>
          </a:prstGeom>
        </p:spPr>
      </p:pic>
      <p:sp>
        <p:nvSpPr>
          <p:cNvPr id="4" name="Rektangel 3"/>
          <p:cNvSpPr/>
          <p:nvPr userDrawn="1"/>
        </p:nvSpPr>
        <p:spPr>
          <a:xfrm>
            <a:off x="562713" y="298941"/>
            <a:ext cx="11153037" cy="369277"/>
          </a:xfrm>
          <a:prstGeom prst="rect">
            <a:avLst/>
          </a:prstGeom>
          <a:solidFill>
            <a:srgbClr val="5858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Tree>
    <p:extLst>
      <p:ext uri="{BB962C8B-B14F-4D97-AF65-F5344CB8AC3E}">
        <p14:creationId xmlns:p14="http://schemas.microsoft.com/office/powerpoint/2010/main" val="288555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696000" y="962880"/>
            <a:ext cx="10804800" cy="50544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18649652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5" name="Rubrik 4"/>
          <p:cNvSpPr>
            <a:spLocks noGrp="1"/>
          </p:cNvSpPr>
          <p:nvPr>
            <p:ph type="title" hasCustomPrompt="1"/>
          </p:nvPr>
        </p:nvSpPr>
        <p:spPr>
          <a:xfrm>
            <a:off x="572440" y="1656007"/>
            <a:ext cx="11038989" cy="2277645"/>
          </a:xfrm>
          <a:prstGeom prst="rect">
            <a:avLst/>
          </a:prstGeom>
        </p:spPr>
        <p:txBody>
          <a:bodyPr/>
          <a:lstStyle>
            <a:lvl1pPr>
              <a:defRPr lang="sv-SE" sz="7000" b="1" kern="1200" baseline="0" dirty="0" smtClean="0">
                <a:solidFill>
                  <a:schemeClr val="bg1"/>
                </a:solidFill>
                <a:latin typeface="+mj-lt"/>
                <a:ea typeface="+mn-ea"/>
                <a:cs typeface="BentonSans Bold"/>
              </a:defRPr>
            </a:lvl1pPr>
          </a:lstStyle>
          <a:p>
            <a:r>
              <a:rPr lang="sv-SE"/>
              <a:t>INSERT </a:t>
            </a:r>
            <a:br>
              <a:rPr lang="sv-SE"/>
            </a:br>
            <a:r>
              <a:rPr lang="sv-SE"/>
              <a:t>HEADING</a:t>
            </a:r>
          </a:p>
        </p:txBody>
      </p:sp>
      <p:sp>
        <p:nvSpPr>
          <p:cNvPr id="11" name="Platshållare för text 10"/>
          <p:cNvSpPr>
            <a:spLocks noGrp="1"/>
          </p:cNvSpPr>
          <p:nvPr>
            <p:ph type="body" sz="quarter" idx="11" hasCustomPrompt="1"/>
          </p:nvPr>
        </p:nvSpPr>
        <p:spPr>
          <a:xfrm>
            <a:off x="572445" y="4716007"/>
            <a:ext cx="4957233" cy="422275"/>
          </a:xfrm>
          <a:prstGeom prst="rect">
            <a:avLst/>
          </a:prstGeom>
        </p:spPr>
        <p:txBody>
          <a:bodyPr/>
          <a:lstStyle>
            <a:lvl1pPr marL="0" indent="0">
              <a:buNone/>
              <a:defRPr lang="sv-SE" sz="2000" kern="1200" dirty="0">
                <a:solidFill>
                  <a:schemeClr val="bg1"/>
                </a:solidFill>
                <a:latin typeface="+mn-lt"/>
                <a:ea typeface="+mn-ea"/>
                <a:cs typeface="ScalaOT"/>
              </a:defRPr>
            </a:lvl1pPr>
          </a:lstStyle>
          <a:p>
            <a:pPr lvl="0"/>
            <a:r>
              <a:rPr lang="sv-SE" err="1"/>
              <a:t>Insert</a:t>
            </a:r>
            <a:r>
              <a:rPr lang="sv-SE"/>
              <a:t> date</a:t>
            </a:r>
          </a:p>
        </p:txBody>
      </p:sp>
      <p:sp>
        <p:nvSpPr>
          <p:cNvPr id="3" name="Platshållare för text 2"/>
          <p:cNvSpPr>
            <a:spLocks noGrp="1"/>
          </p:cNvSpPr>
          <p:nvPr>
            <p:ph type="body" sz="quarter" idx="12" hasCustomPrompt="1"/>
          </p:nvPr>
        </p:nvSpPr>
        <p:spPr>
          <a:xfrm>
            <a:off x="571200" y="3942000"/>
            <a:ext cx="7680000" cy="673132"/>
          </a:xfrm>
          <a:prstGeom prst="rect">
            <a:avLst/>
          </a:prstGeom>
        </p:spPr>
        <p:txBody>
          <a:bodyPr/>
          <a:lstStyle>
            <a:lvl1pPr marL="0" indent="0">
              <a:buNone/>
              <a:defRPr lang="sv-SE" sz="3000" kern="1200" baseline="0" dirty="0" smtClean="0">
                <a:solidFill>
                  <a:schemeClr val="bg1"/>
                </a:solidFill>
                <a:latin typeface="+mj-lt"/>
                <a:ea typeface="+mn-ea"/>
                <a:cs typeface="BentonSans Regular" panose="02000503000000020004" pitchFamily="50" charset="0"/>
              </a:defRPr>
            </a:lvl1pPr>
          </a:lstStyle>
          <a:p>
            <a:pPr lvl="0"/>
            <a:r>
              <a:rPr lang="sv-SE" err="1"/>
              <a:t>Insert</a:t>
            </a:r>
            <a:r>
              <a:rPr lang="sv-SE"/>
              <a:t> </a:t>
            </a:r>
            <a:r>
              <a:rPr lang="sv-SE" err="1"/>
              <a:t>Subtitle</a:t>
            </a:r>
            <a:endParaRPr lang="sv-SE"/>
          </a:p>
        </p:txBody>
      </p:sp>
    </p:spTree>
    <p:extLst>
      <p:ext uri="{BB962C8B-B14F-4D97-AF65-F5344CB8AC3E}">
        <p14:creationId xmlns:p14="http://schemas.microsoft.com/office/powerpoint/2010/main" val="3377593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4" name="Rubrik 5"/>
          <p:cNvSpPr>
            <a:spLocks noGrp="1"/>
          </p:cNvSpPr>
          <p:nvPr>
            <p:ph type="title" hasCustomPrompt="1"/>
          </p:nvPr>
        </p:nvSpPr>
        <p:spPr>
          <a:xfrm>
            <a:off x="571200" y="1180800"/>
            <a:ext cx="8812800" cy="756000"/>
          </a:xfrm>
          <a:prstGeom prst="rect">
            <a:avLst/>
          </a:prstGeom>
        </p:spPr>
        <p:txBody>
          <a:bodyPr/>
          <a:lstStyle>
            <a:lvl1pPr>
              <a:defRPr sz="3500" b="1" cap="all" baseline="0">
                <a:solidFill>
                  <a:schemeClr val="bg1"/>
                </a:solidFill>
                <a:latin typeface="+mj-lt"/>
              </a:defRPr>
            </a:lvl1pPr>
          </a:lstStyle>
          <a:p>
            <a:r>
              <a:rPr lang="sv-SE"/>
              <a:t>INSERT HEADLINE</a:t>
            </a:r>
          </a:p>
        </p:txBody>
      </p:sp>
      <p:sp>
        <p:nvSpPr>
          <p:cNvPr id="5" name="Platshållare för text 7"/>
          <p:cNvSpPr>
            <a:spLocks noGrp="1"/>
          </p:cNvSpPr>
          <p:nvPr>
            <p:ph type="body" sz="quarter" idx="11" hasCustomPrompt="1"/>
          </p:nvPr>
        </p:nvSpPr>
        <p:spPr>
          <a:xfrm>
            <a:off x="571205" y="2300400"/>
            <a:ext cx="8758767" cy="3268662"/>
          </a:xfrm>
          <a:prstGeom prst="rect">
            <a:avLst/>
          </a:prstGeom>
        </p:spPr>
        <p:txBody>
          <a:bodyPr/>
          <a:lstStyle>
            <a:lvl1pPr marL="342000" indent="-342000">
              <a:defRPr sz="2000" baseline="0">
                <a:solidFill>
                  <a:schemeClr val="bg1"/>
                </a:solidFill>
                <a:latin typeface="+mj-lt"/>
              </a:defRPr>
            </a:lvl1pPr>
          </a:lstStyle>
          <a:p>
            <a:r>
              <a:rPr lang="sv-SE"/>
              <a:t>Insert text</a:t>
            </a:r>
          </a:p>
        </p:txBody>
      </p:sp>
      <p:sp>
        <p:nvSpPr>
          <p:cNvPr id="2" name="Footer Placeholder 1"/>
          <p:cNvSpPr>
            <a:spLocks noGrp="1"/>
          </p:cNvSpPr>
          <p:nvPr>
            <p:ph type="ftr" sz="quarter" idx="12"/>
          </p:nvPr>
        </p:nvSpPr>
        <p:spPr/>
        <p:txBody>
          <a:bodyPr/>
          <a:lstStyle/>
          <a:p>
            <a:endParaRPr lang="sv-SE"/>
          </a:p>
        </p:txBody>
      </p:sp>
    </p:spTree>
    <p:extLst>
      <p:ext uri="{BB962C8B-B14F-4D97-AF65-F5344CB8AC3E}">
        <p14:creationId xmlns:p14="http://schemas.microsoft.com/office/powerpoint/2010/main" val="5275236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696000" y="901920"/>
            <a:ext cx="10804800" cy="50544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err="1"/>
              <a:t>Insert</a:t>
            </a:r>
            <a:r>
              <a:rPr lang="sv-SE"/>
              <a:t> image</a:t>
            </a:r>
          </a:p>
        </p:txBody>
      </p:sp>
      <p:sp>
        <p:nvSpPr>
          <p:cNvPr id="2" name="Footer Placeholder 1"/>
          <p:cNvSpPr>
            <a:spLocks noGrp="1"/>
          </p:cNvSpPr>
          <p:nvPr>
            <p:ph type="ftr" sz="quarter" idx="13"/>
          </p:nvPr>
        </p:nvSpPr>
        <p:spPr/>
        <p:txBody>
          <a:bodyPr/>
          <a:lstStyle/>
          <a:p>
            <a:endParaRPr lang="sv-SE"/>
          </a:p>
        </p:txBody>
      </p:sp>
    </p:spTree>
    <p:extLst>
      <p:ext uri="{BB962C8B-B14F-4D97-AF65-F5344CB8AC3E}">
        <p14:creationId xmlns:p14="http://schemas.microsoft.com/office/powerpoint/2010/main" val="2549091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chemeClr val="bg1"/>
                </a:solidFill>
                <a:latin typeface="+mj-lt"/>
              </a:defRPr>
            </a:lvl1pPr>
          </a:lstStyle>
          <a:p>
            <a:r>
              <a:rPr lang="sv-SE"/>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0" indent="0">
              <a:buNone/>
              <a:defRPr sz="2000" baseline="0">
                <a:solidFill>
                  <a:schemeClr val="bg1"/>
                </a:solidFill>
                <a:latin typeface="+mj-lt"/>
              </a:defRPr>
            </a:lvl1pPr>
          </a:lstStyle>
          <a:p>
            <a:r>
              <a:rPr lang="sv-SE"/>
              <a:t>Insert text</a:t>
            </a:r>
          </a:p>
        </p:txBody>
      </p:sp>
      <p:sp>
        <p:nvSpPr>
          <p:cNvPr id="3" name="Platshållare för bild 2"/>
          <p:cNvSpPr>
            <a:spLocks noGrp="1"/>
          </p:cNvSpPr>
          <p:nvPr>
            <p:ph type="pic" sz="quarter" idx="12" hasCustomPrompt="1"/>
          </p:nvPr>
        </p:nvSpPr>
        <p:spPr>
          <a:xfrm>
            <a:off x="696000" y="1206000"/>
            <a:ext cx="5400000" cy="4431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err="1"/>
              <a:t>Insert</a:t>
            </a:r>
            <a:r>
              <a:rPr lang="sv-SE"/>
              <a:t> image</a:t>
            </a:r>
          </a:p>
        </p:txBody>
      </p:sp>
      <p:sp>
        <p:nvSpPr>
          <p:cNvPr id="2" name="Footer Placeholder 1"/>
          <p:cNvSpPr>
            <a:spLocks noGrp="1"/>
          </p:cNvSpPr>
          <p:nvPr>
            <p:ph type="ftr" sz="quarter" idx="13"/>
          </p:nvPr>
        </p:nvSpPr>
        <p:spPr/>
        <p:txBody>
          <a:bodyPr/>
          <a:lstStyle/>
          <a:p>
            <a:endParaRPr lang="sv-SE"/>
          </a:p>
        </p:txBody>
      </p:sp>
    </p:spTree>
    <p:extLst>
      <p:ext uri="{BB962C8B-B14F-4D97-AF65-F5344CB8AC3E}">
        <p14:creationId xmlns:p14="http://schemas.microsoft.com/office/powerpoint/2010/main" val="35359969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wo images/text">
    <p:spTree>
      <p:nvGrpSpPr>
        <p:cNvPr id="1" name=""/>
        <p:cNvGrpSpPr/>
        <p:nvPr/>
      </p:nvGrpSpPr>
      <p:grpSpPr>
        <a:xfrm>
          <a:off x="0" y="0"/>
          <a:ext cx="0" cy="0"/>
          <a:chOff x="0" y="0"/>
          <a:chExt cx="0" cy="0"/>
        </a:xfrm>
      </p:grpSpPr>
      <p:sp>
        <p:nvSpPr>
          <p:cNvPr id="2" name="Footer Placeholder 1"/>
          <p:cNvSpPr>
            <a:spLocks noGrp="1"/>
          </p:cNvSpPr>
          <p:nvPr>
            <p:ph type="ftr" sz="quarter" idx="13"/>
          </p:nvPr>
        </p:nvSpPr>
        <p:spPr/>
        <p:txBody>
          <a:bodyPr/>
          <a:lstStyle/>
          <a:p>
            <a:endParaRPr lang="sv-SE"/>
          </a:p>
        </p:txBody>
      </p:sp>
      <p:sp>
        <p:nvSpPr>
          <p:cNvPr id="7" name="Rubrik 5"/>
          <p:cNvSpPr>
            <a:spLocks noGrp="1"/>
          </p:cNvSpPr>
          <p:nvPr>
            <p:ph type="title" hasCustomPrompt="1"/>
          </p:nvPr>
        </p:nvSpPr>
        <p:spPr>
          <a:xfrm>
            <a:off x="710899" y="1250594"/>
            <a:ext cx="4142400" cy="589092"/>
          </a:xfrm>
          <a:prstGeom prst="rect">
            <a:avLst/>
          </a:prstGeom>
        </p:spPr>
        <p:txBody>
          <a:bodyPr/>
          <a:lstStyle>
            <a:lvl1pPr>
              <a:defRPr sz="3500" b="1" cap="all" baseline="0">
                <a:solidFill>
                  <a:schemeClr val="bg1"/>
                </a:solidFill>
                <a:latin typeface="+mj-lt"/>
              </a:defRPr>
            </a:lvl1pPr>
          </a:lstStyle>
          <a:p>
            <a:r>
              <a:rPr lang="sv-SE"/>
              <a:t>HEADLINE</a:t>
            </a:r>
          </a:p>
        </p:txBody>
      </p:sp>
      <p:sp>
        <p:nvSpPr>
          <p:cNvPr id="9" name="Content Placeholder 2"/>
          <p:cNvSpPr>
            <a:spLocks noGrp="1"/>
          </p:cNvSpPr>
          <p:nvPr>
            <p:ph sz="half" idx="1" hasCustomPrompt="1"/>
          </p:nvPr>
        </p:nvSpPr>
        <p:spPr>
          <a:xfrm>
            <a:off x="710901" y="2301681"/>
            <a:ext cx="5036759" cy="2959639"/>
          </a:xfrm>
          <a:prstGeom prst="rect">
            <a:avLst/>
          </a:prstGeom>
        </p:spPr>
        <p:txBody>
          <a:bodyPr/>
          <a:lstStyle>
            <a:lvl1pPr marL="0" indent="0">
              <a:buNone/>
              <a:defRPr sz="2000">
                <a:solidFill>
                  <a:schemeClr val="bg1"/>
                </a:solidFill>
                <a:latin typeface="+mj-lt"/>
              </a:defRPr>
            </a:lvl1pPr>
          </a:lstStyle>
          <a:p>
            <a:r>
              <a:rPr lang="sv-SE" err="1"/>
              <a:t>Insert</a:t>
            </a:r>
            <a:r>
              <a:rPr lang="sv-SE"/>
              <a:t> text</a:t>
            </a:r>
          </a:p>
        </p:txBody>
      </p:sp>
      <p:sp>
        <p:nvSpPr>
          <p:cNvPr id="10" name="Content Placeholder 2"/>
          <p:cNvSpPr>
            <a:spLocks noGrp="1"/>
          </p:cNvSpPr>
          <p:nvPr>
            <p:ph sz="half" idx="15" hasCustomPrompt="1"/>
          </p:nvPr>
        </p:nvSpPr>
        <p:spPr>
          <a:xfrm>
            <a:off x="6392583" y="2301681"/>
            <a:ext cx="5036759" cy="2959639"/>
          </a:xfrm>
          <a:prstGeom prst="rect">
            <a:avLst/>
          </a:prstGeom>
        </p:spPr>
        <p:txBody>
          <a:bodyPr/>
          <a:lstStyle>
            <a:lvl1pPr marL="0" indent="0">
              <a:buNone/>
              <a:defRPr sz="2000">
                <a:solidFill>
                  <a:schemeClr val="bg1"/>
                </a:solidFill>
                <a:latin typeface="+mj-lt"/>
              </a:defRPr>
            </a:lvl1pPr>
          </a:lstStyle>
          <a:p>
            <a:r>
              <a:rPr lang="sv-SE" err="1"/>
              <a:t>Insert</a:t>
            </a:r>
            <a:r>
              <a:rPr lang="sv-SE"/>
              <a:t> text</a:t>
            </a:r>
          </a:p>
        </p:txBody>
      </p:sp>
    </p:spTree>
    <p:extLst>
      <p:ext uri="{BB962C8B-B14F-4D97-AF65-F5344CB8AC3E}">
        <p14:creationId xmlns:p14="http://schemas.microsoft.com/office/powerpoint/2010/main" val="20923451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chemeClr val="bg1"/>
                </a:solidFill>
                <a:latin typeface="+mj-lt"/>
              </a:defRPr>
            </a:lvl1pPr>
          </a:lstStyle>
          <a:p>
            <a:r>
              <a:rPr lang="sv-SE"/>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0" indent="0">
              <a:buNone/>
              <a:defRPr sz="2000" baseline="0">
                <a:solidFill>
                  <a:schemeClr val="bg1"/>
                </a:solidFill>
                <a:latin typeface="+mj-lt"/>
              </a:defRPr>
            </a:lvl1pPr>
          </a:lstStyle>
          <a:p>
            <a:r>
              <a:rPr lang="sv-SE"/>
              <a:t>Insert text</a:t>
            </a:r>
          </a:p>
        </p:txBody>
      </p:sp>
      <p:sp>
        <p:nvSpPr>
          <p:cNvPr id="3" name="Platshållare för bild 2"/>
          <p:cNvSpPr>
            <a:spLocks noGrp="1"/>
          </p:cNvSpPr>
          <p:nvPr>
            <p:ph type="pic" sz="quarter" idx="12" hasCustomPrompt="1"/>
          </p:nvPr>
        </p:nvSpPr>
        <p:spPr>
          <a:xfrm>
            <a:off x="696000" y="1206000"/>
            <a:ext cx="5400000" cy="2127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err="1"/>
              <a:t>Insert</a:t>
            </a:r>
            <a:r>
              <a:rPr lang="sv-SE"/>
              <a:t> image</a:t>
            </a:r>
          </a:p>
        </p:txBody>
      </p:sp>
      <p:sp>
        <p:nvSpPr>
          <p:cNvPr id="7" name="Platshållare för bild 2"/>
          <p:cNvSpPr>
            <a:spLocks noGrp="1"/>
          </p:cNvSpPr>
          <p:nvPr>
            <p:ph type="pic" sz="quarter" idx="13" hasCustomPrompt="1"/>
          </p:nvPr>
        </p:nvSpPr>
        <p:spPr>
          <a:xfrm>
            <a:off x="696000" y="3510000"/>
            <a:ext cx="5400000" cy="2127600"/>
          </a:xfrm>
          <a:prstGeom prst="rect">
            <a:avLst/>
          </a:prstGeom>
        </p:spPr>
        <p:txBody>
          <a:bodyPr/>
          <a:lstStyle>
            <a:lvl1pPr marL="0" indent="0">
              <a:buNone/>
              <a:defRPr lang="sv-SE" sz="2000" kern="1200" baseline="0" dirty="0">
                <a:solidFill>
                  <a:schemeClr val="bg1"/>
                </a:solidFill>
                <a:latin typeface="+mj-lt"/>
                <a:ea typeface="+mn-ea"/>
                <a:cs typeface="+mn-cs"/>
              </a:defRPr>
            </a:lvl1pPr>
          </a:lstStyle>
          <a:p>
            <a:r>
              <a:rPr lang="sv-SE" err="1"/>
              <a:t>Insert</a:t>
            </a:r>
            <a:r>
              <a:rPr lang="sv-SE"/>
              <a:t> image</a:t>
            </a:r>
          </a:p>
        </p:txBody>
      </p:sp>
      <p:sp>
        <p:nvSpPr>
          <p:cNvPr id="2" name="Footer Placeholder 1"/>
          <p:cNvSpPr>
            <a:spLocks noGrp="1"/>
          </p:cNvSpPr>
          <p:nvPr>
            <p:ph type="ftr" sz="quarter" idx="14"/>
          </p:nvPr>
        </p:nvSpPr>
        <p:spPr/>
        <p:txBody>
          <a:bodyPr/>
          <a:lstStyle/>
          <a:p>
            <a:endParaRPr lang="sv-SE"/>
          </a:p>
        </p:txBody>
      </p:sp>
    </p:spTree>
    <p:extLst>
      <p:ext uri="{BB962C8B-B14F-4D97-AF65-F5344CB8AC3E}">
        <p14:creationId xmlns:p14="http://schemas.microsoft.com/office/powerpoint/2010/main" val="30675674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5" name="Rubrik 4"/>
          <p:cNvSpPr>
            <a:spLocks noGrp="1"/>
          </p:cNvSpPr>
          <p:nvPr>
            <p:ph type="title" hasCustomPrompt="1"/>
          </p:nvPr>
        </p:nvSpPr>
        <p:spPr>
          <a:xfrm>
            <a:off x="572440" y="1656007"/>
            <a:ext cx="11068017" cy="2277645"/>
          </a:xfrm>
          <a:prstGeom prst="rect">
            <a:avLst/>
          </a:prstGeom>
        </p:spPr>
        <p:txBody>
          <a:bodyPr/>
          <a:lstStyle>
            <a:lvl1pPr>
              <a:defRPr lang="sv-SE" sz="7000" b="1" kern="1200" baseline="0" dirty="0" smtClean="0">
                <a:solidFill>
                  <a:srgbClr val="585858"/>
                </a:solidFill>
                <a:latin typeface="+mj-lt"/>
                <a:ea typeface="+mn-ea"/>
                <a:cs typeface="BentonSans Bold"/>
              </a:defRPr>
            </a:lvl1pPr>
          </a:lstStyle>
          <a:p>
            <a:r>
              <a:rPr lang="sv-SE"/>
              <a:t>INSERT </a:t>
            </a:r>
            <a:br>
              <a:rPr lang="sv-SE"/>
            </a:br>
            <a:r>
              <a:rPr lang="sv-SE"/>
              <a:t>HEADING</a:t>
            </a:r>
          </a:p>
        </p:txBody>
      </p:sp>
      <p:sp>
        <p:nvSpPr>
          <p:cNvPr id="11" name="Platshållare för text 10"/>
          <p:cNvSpPr>
            <a:spLocks noGrp="1"/>
          </p:cNvSpPr>
          <p:nvPr>
            <p:ph type="body" sz="quarter" idx="11" hasCustomPrompt="1"/>
          </p:nvPr>
        </p:nvSpPr>
        <p:spPr>
          <a:xfrm>
            <a:off x="572445" y="4716007"/>
            <a:ext cx="4957233" cy="422275"/>
          </a:xfrm>
          <a:prstGeom prst="rect">
            <a:avLst/>
          </a:prstGeom>
        </p:spPr>
        <p:txBody>
          <a:bodyPr/>
          <a:lstStyle>
            <a:lvl1pPr marL="0" indent="0">
              <a:buNone/>
              <a:defRPr lang="sv-SE" sz="2000" kern="1200" dirty="0">
                <a:solidFill>
                  <a:srgbClr val="585858"/>
                </a:solidFill>
                <a:latin typeface="+mn-lt"/>
                <a:ea typeface="+mn-ea"/>
                <a:cs typeface="ScalaOT"/>
              </a:defRPr>
            </a:lvl1pPr>
          </a:lstStyle>
          <a:p>
            <a:pPr lvl="0"/>
            <a:r>
              <a:rPr lang="sv-SE" err="1"/>
              <a:t>Insert</a:t>
            </a:r>
            <a:r>
              <a:rPr lang="sv-SE"/>
              <a:t> date</a:t>
            </a:r>
          </a:p>
        </p:txBody>
      </p:sp>
      <p:sp>
        <p:nvSpPr>
          <p:cNvPr id="3" name="Platshållare för text 2"/>
          <p:cNvSpPr>
            <a:spLocks noGrp="1"/>
          </p:cNvSpPr>
          <p:nvPr>
            <p:ph type="body" sz="quarter" idx="12" hasCustomPrompt="1"/>
          </p:nvPr>
        </p:nvSpPr>
        <p:spPr>
          <a:xfrm>
            <a:off x="571200" y="3942000"/>
            <a:ext cx="7680000" cy="673132"/>
          </a:xfrm>
          <a:prstGeom prst="rect">
            <a:avLst/>
          </a:prstGeom>
        </p:spPr>
        <p:txBody>
          <a:bodyPr/>
          <a:lstStyle>
            <a:lvl1pPr marL="0" indent="0">
              <a:buNone/>
              <a:defRPr lang="sv-SE" sz="3000" kern="1200" baseline="0" dirty="0" smtClean="0">
                <a:solidFill>
                  <a:srgbClr val="585858"/>
                </a:solidFill>
                <a:latin typeface="+mj-lt"/>
                <a:ea typeface="+mn-ea"/>
                <a:cs typeface="BentonSans Regular" panose="02000503000000020004" pitchFamily="50" charset="0"/>
              </a:defRPr>
            </a:lvl1pPr>
          </a:lstStyle>
          <a:p>
            <a:pPr lvl="0"/>
            <a:r>
              <a:rPr lang="sv-SE" err="1"/>
              <a:t>Insert</a:t>
            </a:r>
            <a:r>
              <a:rPr lang="sv-SE"/>
              <a:t> </a:t>
            </a:r>
            <a:r>
              <a:rPr lang="sv-SE" err="1"/>
              <a:t>Subtitle</a:t>
            </a:r>
            <a:endParaRPr lang="sv-SE"/>
          </a:p>
        </p:txBody>
      </p:sp>
    </p:spTree>
    <p:extLst>
      <p:ext uri="{BB962C8B-B14F-4D97-AF65-F5344CB8AC3E}">
        <p14:creationId xmlns:p14="http://schemas.microsoft.com/office/powerpoint/2010/main" val="9785157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571200" y="1180800"/>
            <a:ext cx="8812800" cy="756000"/>
          </a:xfrm>
          <a:prstGeom prst="rect">
            <a:avLst/>
          </a:prstGeom>
        </p:spPr>
        <p:txBody>
          <a:bodyPr/>
          <a:lstStyle>
            <a:lvl1pPr>
              <a:defRPr sz="3500" b="1" cap="all" baseline="0">
                <a:solidFill>
                  <a:srgbClr val="585858"/>
                </a:solidFill>
                <a:latin typeface="+mj-lt"/>
              </a:defRPr>
            </a:lvl1pPr>
          </a:lstStyle>
          <a:p>
            <a:r>
              <a:rPr lang="sv-SE"/>
              <a:t>INSERT HEADLINE</a:t>
            </a:r>
          </a:p>
        </p:txBody>
      </p:sp>
      <p:sp>
        <p:nvSpPr>
          <p:cNvPr id="8" name="Platshållare för text 7"/>
          <p:cNvSpPr>
            <a:spLocks noGrp="1"/>
          </p:cNvSpPr>
          <p:nvPr>
            <p:ph type="body" sz="quarter" idx="11" hasCustomPrompt="1"/>
          </p:nvPr>
        </p:nvSpPr>
        <p:spPr>
          <a:xfrm>
            <a:off x="571205" y="2300400"/>
            <a:ext cx="8758767" cy="3268662"/>
          </a:xfrm>
          <a:prstGeom prst="rect">
            <a:avLst/>
          </a:prstGeom>
        </p:spPr>
        <p:txBody>
          <a:bodyPr/>
          <a:lstStyle>
            <a:lvl1pPr marL="342000" indent="-342000">
              <a:defRPr sz="2000" baseline="0">
                <a:solidFill>
                  <a:srgbClr val="585858"/>
                </a:solidFill>
                <a:latin typeface="+mj-lt"/>
              </a:defRPr>
            </a:lvl1pPr>
          </a:lstStyle>
          <a:p>
            <a:r>
              <a:rPr lang="sv-SE"/>
              <a:t>Insert text</a:t>
            </a:r>
          </a:p>
        </p:txBody>
      </p:sp>
      <p:sp>
        <p:nvSpPr>
          <p:cNvPr id="2" name="Footer Placeholder 1"/>
          <p:cNvSpPr>
            <a:spLocks noGrp="1"/>
          </p:cNvSpPr>
          <p:nvPr>
            <p:ph type="ftr" sz="quarter" idx="12"/>
          </p:nvPr>
        </p:nvSpPr>
        <p:spPr/>
        <p:txBody>
          <a:bodyPr/>
          <a:lstStyle>
            <a:lvl1pPr>
              <a:defRPr>
                <a:solidFill>
                  <a:srgbClr val="585858"/>
                </a:solidFill>
              </a:defRPr>
            </a:lvl1pPr>
          </a:lstStyle>
          <a:p>
            <a:endParaRPr lang="sv-SE"/>
          </a:p>
        </p:txBody>
      </p:sp>
    </p:spTree>
    <p:extLst>
      <p:ext uri="{BB962C8B-B14F-4D97-AF65-F5344CB8AC3E}">
        <p14:creationId xmlns:p14="http://schemas.microsoft.com/office/powerpoint/2010/main" val="27179693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696000" y="962880"/>
            <a:ext cx="10804800" cy="50544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err="1"/>
              <a:t>Insert</a:t>
            </a:r>
            <a:r>
              <a:rPr lang="sv-SE"/>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a:p>
        </p:txBody>
      </p:sp>
    </p:spTree>
    <p:extLst>
      <p:ext uri="{BB962C8B-B14F-4D97-AF65-F5344CB8AC3E}">
        <p14:creationId xmlns:p14="http://schemas.microsoft.com/office/powerpoint/2010/main" val="25101203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Rektangel 1"/>
          <p:cNvSpPr/>
          <p:nvPr userDrawn="1"/>
        </p:nvSpPr>
        <p:spPr>
          <a:xfrm>
            <a:off x="422035" y="263769"/>
            <a:ext cx="11148647" cy="3956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4" name="Rektangel 3"/>
          <p:cNvSpPr/>
          <p:nvPr userDrawn="1"/>
        </p:nvSpPr>
        <p:spPr>
          <a:xfrm>
            <a:off x="668221" y="6150217"/>
            <a:ext cx="11148647" cy="3956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5" name="Platshållare för bild 2"/>
          <p:cNvSpPr>
            <a:spLocks noGrp="1"/>
          </p:cNvSpPr>
          <p:nvPr>
            <p:ph type="pic" sz="quarter" idx="12" hasCustomPrompt="1"/>
          </p:nvPr>
        </p:nvSpPr>
        <p:spPr>
          <a:xfrm>
            <a:off x="5" y="0"/>
            <a:ext cx="12191999" cy="68580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err="1"/>
              <a:t>Insert</a:t>
            </a:r>
            <a:r>
              <a:rPr lang="sv-SE"/>
              <a:t> image</a:t>
            </a:r>
          </a:p>
        </p:txBody>
      </p:sp>
    </p:spTree>
    <p:extLst>
      <p:ext uri="{BB962C8B-B14F-4D97-AF65-F5344CB8AC3E}">
        <p14:creationId xmlns:p14="http://schemas.microsoft.com/office/powerpoint/2010/main" val="3809138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Rektangel 1"/>
          <p:cNvSpPr/>
          <p:nvPr userDrawn="1"/>
        </p:nvSpPr>
        <p:spPr>
          <a:xfrm>
            <a:off x="422035" y="263769"/>
            <a:ext cx="11148647" cy="3956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4" name="Rektangel 3"/>
          <p:cNvSpPr/>
          <p:nvPr userDrawn="1"/>
        </p:nvSpPr>
        <p:spPr>
          <a:xfrm>
            <a:off x="668221" y="6150217"/>
            <a:ext cx="11148647" cy="3956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5" name="Platshållare för bild 2"/>
          <p:cNvSpPr>
            <a:spLocks noGrp="1"/>
          </p:cNvSpPr>
          <p:nvPr>
            <p:ph type="pic" sz="quarter" idx="12" hasCustomPrompt="1"/>
          </p:nvPr>
        </p:nvSpPr>
        <p:spPr>
          <a:xfrm>
            <a:off x="5" y="0"/>
            <a:ext cx="12191999" cy="68580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Tree>
    <p:extLst>
      <p:ext uri="{BB962C8B-B14F-4D97-AF65-F5344CB8AC3E}">
        <p14:creationId xmlns:p14="http://schemas.microsoft.com/office/powerpoint/2010/main" val="17850887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rgbClr val="585858"/>
                </a:solidFill>
                <a:latin typeface="+mj-lt"/>
              </a:defRPr>
            </a:lvl1pPr>
          </a:lstStyle>
          <a:p>
            <a:r>
              <a:rPr lang="sv-SE"/>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0" indent="0">
              <a:buNone/>
              <a:defRPr sz="2000" baseline="0">
                <a:solidFill>
                  <a:srgbClr val="585858"/>
                </a:solidFill>
                <a:latin typeface="+mj-lt"/>
              </a:defRPr>
            </a:lvl1pPr>
          </a:lstStyle>
          <a:p>
            <a:r>
              <a:rPr lang="sv-SE"/>
              <a:t>Insert text</a:t>
            </a:r>
          </a:p>
        </p:txBody>
      </p:sp>
      <p:sp>
        <p:nvSpPr>
          <p:cNvPr id="3" name="Platshållare för bild 2"/>
          <p:cNvSpPr>
            <a:spLocks noGrp="1"/>
          </p:cNvSpPr>
          <p:nvPr>
            <p:ph type="pic" sz="quarter" idx="12" hasCustomPrompt="1"/>
          </p:nvPr>
        </p:nvSpPr>
        <p:spPr>
          <a:xfrm>
            <a:off x="696000" y="1206000"/>
            <a:ext cx="5400000" cy="4431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err="1"/>
              <a:t>Insert</a:t>
            </a:r>
            <a:r>
              <a:rPr lang="sv-SE"/>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a:p>
        </p:txBody>
      </p:sp>
    </p:spTree>
    <p:extLst>
      <p:ext uri="{BB962C8B-B14F-4D97-AF65-F5344CB8AC3E}">
        <p14:creationId xmlns:p14="http://schemas.microsoft.com/office/powerpoint/2010/main" val="13273244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rgbClr val="585858"/>
                </a:solidFill>
                <a:latin typeface="+mj-lt"/>
              </a:defRPr>
            </a:lvl1pPr>
          </a:lstStyle>
          <a:p>
            <a:r>
              <a:rPr lang="sv-SE"/>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0" indent="0">
              <a:buNone/>
              <a:defRPr sz="2000" baseline="0">
                <a:solidFill>
                  <a:srgbClr val="585858"/>
                </a:solidFill>
                <a:latin typeface="+mj-lt"/>
              </a:defRPr>
            </a:lvl1pPr>
          </a:lstStyle>
          <a:p>
            <a:r>
              <a:rPr lang="sv-SE"/>
              <a:t>Insert text</a:t>
            </a:r>
          </a:p>
        </p:txBody>
      </p:sp>
      <p:sp>
        <p:nvSpPr>
          <p:cNvPr id="3" name="Platshållare för bild 2"/>
          <p:cNvSpPr>
            <a:spLocks noGrp="1"/>
          </p:cNvSpPr>
          <p:nvPr>
            <p:ph type="pic" sz="quarter" idx="12" hasCustomPrompt="1"/>
          </p:nvPr>
        </p:nvSpPr>
        <p:spPr>
          <a:xfrm>
            <a:off x="696000" y="1206000"/>
            <a:ext cx="5400000" cy="2127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err="1"/>
              <a:t>Insert</a:t>
            </a:r>
            <a:r>
              <a:rPr lang="sv-SE"/>
              <a:t> image</a:t>
            </a:r>
          </a:p>
        </p:txBody>
      </p:sp>
      <p:sp>
        <p:nvSpPr>
          <p:cNvPr id="7" name="Platshållare för bild 2"/>
          <p:cNvSpPr>
            <a:spLocks noGrp="1"/>
          </p:cNvSpPr>
          <p:nvPr>
            <p:ph type="pic" sz="quarter" idx="13" hasCustomPrompt="1"/>
          </p:nvPr>
        </p:nvSpPr>
        <p:spPr>
          <a:xfrm>
            <a:off x="696000" y="3510000"/>
            <a:ext cx="5400000" cy="2127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err="1"/>
              <a:t>Insert</a:t>
            </a:r>
            <a:r>
              <a:rPr lang="sv-SE"/>
              <a:t> image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a:p>
        </p:txBody>
      </p:sp>
    </p:spTree>
    <p:extLst>
      <p:ext uri="{BB962C8B-B14F-4D97-AF65-F5344CB8AC3E}">
        <p14:creationId xmlns:p14="http://schemas.microsoft.com/office/powerpoint/2010/main" val="40718898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wo images with headline">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710899" y="1250594"/>
            <a:ext cx="4142400" cy="589092"/>
          </a:xfrm>
          <a:prstGeom prst="rect">
            <a:avLst/>
          </a:prstGeom>
        </p:spPr>
        <p:txBody>
          <a:bodyPr/>
          <a:lstStyle>
            <a:lvl1pPr>
              <a:defRPr sz="3500" b="1" cap="all" baseline="0">
                <a:solidFill>
                  <a:srgbClr val="585858"/>
                </a:solidFill>
                <a:latin typeface="+mj-lt"/>
              </a:defRPr>
            </a:lvl1pPr>
          </a:lstStyle>
          <a:p>
            <a:r>
              <a:rPr lang="sv-SE"/>
              <a:t>HEADLINE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a:p>
        </p:txBody>
      </p:sp>
      <p:sp>
        <p:nvSpPr>
          <p:cNvPr id="11" name="Content Placeholder 2"/>
          <p:cNvSpPr>
            <a:spLocks noGrp="1"/>
          </p:cNvSpPr>
          <p:nvPr>
            <p:ph sz="half" idx="1" hasCustomPrompt="1"/>
          </p:nvPr>
        </p:nvSpPr>
        <p:spPr>
          <a:xfrm>
            <a:off x="710901" y="2301681"/>
            <a:ext cx="5036759" cy="2959639"/>
          </a:xfrm>
          <a:prstGeom prst="rect">
            <a:avLst/>
          </a:prstGeom>
        </p:spPr>
        <p:txBody>
          <a:bodyPr/>
          <a:lstStyle>
            <a:lvl1pPr marL="0" indent="0">
              <a:buNone/>
              <a:defRPr sz="2000">
                <a:solidFill>
                  <a:srgbClr val="585858"/>
                </a:solidFill>
                <a:latin typeface="+mj-lt"/>
              </a:defRPr>
            </a:lvl1pPr>
          </a:lstStyle>
          <a:p>
            <a:r>
              <a:rPr lang="sv-SE" err="1"/>
              <a:t>Insert</a:t>
            </a:r>
            <a:r>
              <a:rPr lang="sv-SE"/>
              <a:t> text</a:t>
            </a:r>
          </a:p>
        </p:txBody>
      </p:sp>
      <p:sp>
        <p:nvSpPr>
          <p:cNvPr id="12" name="Content Placeholder 2"/>
          <p:cNvSpPr>
            <a:spLocks noGrp="1"/>
          </p:cNvSpPr>
          <p:nvPr>
            <p:ph sz="half" idx="15" hasCustomPrompt="1"/>
          </p:nvPr>
        </p:nvSpPr>
        <p:spPr>
          <a:xfrm>
            <a:off x="6392583" y="2301681"/>
            <a:ext cx="5036759" cy="2959639"/>
          </a:xfrm>
          <a:prstGeom prst="rect">
            <a:avLst/>
          </a:prstGeom>
        </p:spPr>
        <p:txBody>
          <a:bodyPr/>
          <a:lstStyle>
            <a:lvl1pPr marL="0" indent="0">
              <a:buNone/>
              <a:defRPr sz="2000">
                <a:solidFill>
                  <a:srgbClr val="585858"/>
                </a:solidFill>
                <a:latin typeface="+mj-lt"/>
              </a:defRPr>
            </a:lvl1pPr>
          </a:lstStyle>
          <a:p>
            <a:r>
              <a:rPr lang="sv-SE" err="1"/>
              <a:t>Insert</a:t>
            </a:r>
            <a:r>
              <a:rPr lang="sv-SE"/>
              <a:t> text</a:t>
            </a:r>
          </a:p>
        </p:txBody>
      </p:sp>
    </p:spTree>
    <p:extLst>
      <p:ext uri="{BB962C8B-B14F-4D97-AF65-F5344CB8AC3E}">
        <p14:creationId xmlns:p14="http://schemas.microsoft.com/office/powerpoint/2010/main" val="16891062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5" name="Rubrik 4"/>
          <p:cNvSpPr>
            <a:spLocks noGrp="1"/>
          </p:cNvSpPr>
          <p:nvPr>
            <p:ph type="title" hasCustomPrompt="1"/>
          </p:nvPr>
        </p:nvSpPr>
        <p:spPr>
          <a:xfrm>
            <a:off x="572440" y="1656007"/>
            <a:ext cx="11068017" cy="2277645"/>
          </a:xfrm>
          <a:prstGeom prst="rect">
            <a:avLst/>
          </a:prstGeom>
        </p:spPr>
        <p:txBody>
          <a:bodyPr/>
          <a:lstStyle>
            <a:lvl1pPr>
              <a:defRPr lang="sv-SE" sz="7000" b="1" kern="1200" baseline="0" dirty="0" smtClean="0">
                <a:solidFill>
                  <a:srgbClr val="585858"/>
                </a:solidFill>
                <a:latin typeface="+mj-lt"/>
                <a:ea typeface="+mn-ea"/>
                <a:cs typeface="BentonSans Bold"/>
              </a:defRPr>
            </a:lvl1pPr>
          </a:lstStyle>
          <a:p>
            <a:r>
              <a:rPr lang="sv-SE" dirty="0"/>
              <a:t>INSERT </a:t>
            </a:r>
            <a:br>
              <a:rPr lang="sv-SE" dirty="0"/>
            </a:br>
            <a:r>
              <a:rPr lang="sv-SE" dirty="0"/>
              <a:t>HEADING</a:t>
            </a:r>
          </a:p>
        </p:txBody>
      </p:sp>
      <p:sp>
        <p:nvSpPr>
          <p:cNvPr id="11" name="Platshållare för text 10"/>
          <p:cNvSpPr>
            <a:spLocks noGrp="1"/>
          </p:cNvSpPr>
          <p:nvPr>
            <p:ph type="body" sz="quarter" idx="11" hasCustomPrompt="1"/>
          </p:nvPr>
        </p:nvSpPr>
        <p:spPr>
          <a:xfrm>
            <a:off x="572445" y="4716007"/>
            <a:ext cx="4957233" cy="422275"/>
          </a:xfrm>
          <a:prstGeom prst="rect">
            <a:avLst/>
          </a:prstGeom>
        </p:spPr>
        <p:txBody>
          <a:bodyPr/>
          <a:lstStyle>
            <a:lvl1pPr marL="0" indent="0">
              <a:buNone/>
              <a:defRPr lang="sv-SE" sz="2000" kern="1200" dirty="0">
                <a:solidFill>
                  <a:srgbClr val="585858"/>
                </a:solidFill>
                <a:latin typeface="+mn-lt"/>
                <a:ea typeface="+mn-ea"/>
                <a:cs typeface="ScalaOT"/>
              </a:defRPr>
            </a:lvl1pPr>
          </a:lstStyle>
          <a:p>
            <a:pPr lvl="0"/>
            <a:r>
              <a:rPr lang="sv-SE" dirty="0" err="1"/>
              <a:t>Insert</a:t>
            </a:r>
            <a:r>
              <a:rPr lang="sv-SE" dirty="0"/>
              <a:t> date</a:t>
            </a:r>
          </a:p>
        </p:txBody>
      </p:sp>
      <p:sp>
        <p:nvSpPr>
          <p:cNvPr id="3" name="Platshållare för text 2"/>
          <p:cNvSpPr>
            <a:spLocks noGrp="1"/>
          </p:cNvSpPr>
          <p:nvPr>
            <p:ph type="body" sz="quarter" idx="12" hasCustomPrompt="1"/>
          </p:nvPr>
        </p:nvSpPr>
        <p:spPr>
          <a:xfrm>
            <a:off x="571200" y="3942000"/>
            <a:ext cx="7680000" cy="673132"/>
          </a:xfrm>
          <a:prstGeom prst="rect">
            <a:avLst/>
          </a:prstGeom>
        </p:spPr>
        <p:txBody>
          <a:bodyPr/>
          <a:lstStyle>
            <a:lvl1pPr marL="0" indent="0">
              <a:buNone/>
              <a:defRPr lang="sv-SE" sz="3000" kern="1200" baseline="0" dirty="0" smtClean="0">
                <a:solidFill>
                  <a:srgbClr val="585858"/>
                </a:solidFill>
                <a:latin typeface="+mj-lt"/>
                <a:ea typeface="+mn-ea"/>
                <a:cs typeface="BentonSans Regular" panose="02000503000000020004" pitchFamily="50" charset="0"/>
              </a:defRPr>
            </a:lvl1pPr>
          </a:lstStyle>
          <a:p>
            <a:pPr lvl="0"/>
            <a:r>
              <a:rPr lang="sv-SE" dirty="0" err="1"/>
              <a:t>Insert</a:t>
            </a:r>
            <a:r>
              <a:rPr lang="sv-SE" dirty="0"/>
              <a:t> </a:t>
            </a:r>
            <a:r>
              <a:rPr lang="sv-SE" dirty="0" err="1"/>
              <a:t>Subtitle</a:t>
            </a:r>
            <a:endParaRPr lang="sv-SE" dirty="0"/>
          </a:p>
        </p:txBody>
      </p:sp>
    </p:spTree>
    <p:extLst>
      <p:ext uri="{BB962C8B-B14F-4D97-AF65-F5344CB8AC3E}">
        <p14:creationId xmlns:p14="http://schemas.microsoft.com/office/powerpoint/2010/main" val="788496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571200" y="1180800"/>
            <a:ext cx="8812800" cy="756000"/>
          </a:xfrm>
          <a:prstGeom prst="rect">
            <a:avLst/>
          </a:prstGeom>
        </p:spPr>
        <p:txBody>
          <a:bodyPr/>
          <a:lstStyle>
            <a:lvl1pPr>
              <a:defRPr sz="3500" b="1" cap="all" baseline="0">
                <a:solidFill>
                  <a:srgbClr val="585858"/>
                </a:solidFill>
                <a:latin typeface="+mj-lt"/>
              </a:defRPr>
            </a:lvl1pPr>
          </a:lstStyle>
          <a:p>
            <a:r>
              <a:rPr lang="sv-SE" dirty="0"/>
              <a:t>INSERT HEADLINE</a:t>
            </a:r>
          </a:p>
        </p:txBody>
      </p:sp>
      <p:sp>
        <p:nvSpPr>
          <p:cNvPr id="8" name="Platshållare för text 7"/>
          <p:cNvSpPr>
            <a:spLocks noGrp="1"/>
          </p:cNvSpPr>
          <p:nvPr>
            <p:ph type="body" sz="quarter" idx="11" hasCustomPrompt="1"/>
          </p:nvPr>
        </p:nvSpPr>
        <p:spPr>
          <a:xfrm>
            <a:off x="571205" y="2300400"/>
            <a:ext cx="8758767" cy="3268662"/>
          </a:xfrm>
          <a:prstGeom prst="rect">
            <a:avLst/>
          </a:prstGeom>
        </p:spPr>
        <p:txBody>
          <a:bodyPr/>
          <a:lstStyle>
            <a:lvl1pPr marL="342000" indent="-342000">
              <a:defRPr sz="2000" baseline="0">
                <a:solidFill>
                  <a:srgbClr val="585858"/>
                </a:solidFill>
                <a:latin typeface="+mj-lt"/>
              </a:defRPr>
            </a:lvl1pPr>
            <a:lvl2pPr marL="685800" indent="-228600">
              <a:buFont typeface="Arial" panose="020B0604020202020204" pitchFamily="34" charset="0"/>
              <a:buChar char="-"/>
              <a:defRPr sz="1800">
                <a:solidFill>
                  <a:srgbClr val="585858"/>
                </a:solidFill>
                <a:latin typeface="+mj-lt"/>
              </a:defRPr>
            </a:lvl2pPr>
            <a:lvl3pPr marL="1200150" indent="-285750">
              <a:buFont typeface="Arial" panose="020B0604020202020204" pitchFamily="34" charset="0"/>
              <a:buChar char="•"/>
              <a:defRPr sz="1600">
                <a:solidFill>
                  <a:srgbClr val="585858"/>
                </a:solidFill>
                <a:latin typeface="+mj-lt"/>
              </a:defRPr>
            </a:lvl3pPr>
            <a:lvl4pPr marL="1600200" indent="-228600">
              <a:buFont typeface="Times New Roman" panose="02020603050405020304" pitchFamily="18" charset="0"/>
              <a:buChar char="-"/>
              <a:defRPr sz="1400">
                <a:solidFill>
                  <a:srgbClr val="585858"/>
                </a:solidFill>
              </a:defRPr>
            </a:lvl4pPr>
            <a:lvl5pPr>
              <a:defRPr sz="1400"/>
            </a:lvl5pPr>
            <a:lvl6pPr marL="2286000" indent="0">
              <a:buNone/>
              <a:defRPr/>
            </a:lvl6pPr>
          </a:lstStyle>
          <a:p>
            <a:r>
              <a:rPr lang="sv-SE" dirty="0"/>
              <a:t>Insert text</a:t>
            </a:r>
          </a:p>
          <a:p>
            <a:pPr lvl="3"/>
            <a:endParaRPr lang="sv-SE" dirty="0"/>
          </a:p>
        </p:txBody>
      </p:sp>
      <p:sp>
        <p:nvSpPr>
          <p:cNvPr id="2" name="Footer Placeholder 1"/>
          <p:cNvSpPr>
            <a:spLocks noGrp="1"/>
          </p:cNvSpPr>
          <p:nvPr>
            <p:ph type="ftr" sz="quarter" idx="12"/>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28622656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696000" y="962880"/>
            <a:ext cx="10804800" cy="50544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309625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Rektangel 1"/>
          <p:cNvSpPr/>
          <p:nvPr userDrawn="1"/>
        </p:nvSpPr>
        <p:spPr>
          <a:xfrm>
            <a:off x="422035" y="263769"/>
            <a:ext cx="11148647" cy="3956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4" name="Rektangel 3"/>
          <p:cNvSpPr/>
          <p:nvPr userDrawn="1"/>
        </p:nvSpPr>
        <p:spPr>
          <a:xfrm>
            <a:off x="668221" y="6150217"/>
            <a:ext cx="11148647" cy="3956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5" name="Platshållare för bild 2"/>
          <p:cNvSpPr>
            <a:spLocks noGrp="1"/>
          </p:cNvSpPr>
          <p:nvPr>
            <p:ph type="pic" sz="quarter" idx="12" hasCustomPrompt="1"/>
          </p:nvPr>
        </p:nvSpPr>
        <p:spPr>
          <a:xfrm>
            <a:off x="5" y="0"/>
            <a:ext cx="12191999" cy="68580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Tree>
    <p:extLst>
      <p:ext uri="{BB962C8B-B14F-4D97-AF65-F5344CB8AC3E}">
        <p14:creationId xmlns:p14="http://schemas.microsoft.com/office/powerpoint/2010/main" val="28895964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342900" indent="-342900">
              <a:buFont typeface="Arial" panose="020B0604020202020204" pitchFamily="34" charset="0"/>
              <a:buChar char="•"/>
              <a:defRPr sz="2000" baseline="0">
                <a:solidFill>
                  <a:srgbClr val="585858"/>
                </a:solidFill>
                <a:latin typeface="+mj-lt"/>
              </a:defRPr>
            </a:lvl1pPr>
            <a:lvl2pPr marL="742950" indent="-285750">
              <a:buFont typeface="Arial" panose="020B0604020202020204" pitchFamily="34" charset="0"/>
              <a:buChar char="-"/>
              <a:defRPr sz="1800">
                <a:solidFill>
                  <a:srgbClr val="585858"/>
                </a:solidFill>
                <a:latin typeface="+mj-lt"/>
              </a:defRPr>
            </a:lvl2pPr>
            <a:lvl3pPr>
              <a:defRPr sz="1600">
                <a:solidFill>
                  <a:srgbClr val="585858"/>
                </a:solidFill>
                <a:latin typeface="+mj-lt"/>
              </a:defRPr>
            </a:lvl3pPr>
            <a:lvl4pPr marL="1371600" indent="0">
              <a:buFont typeface="Times New Roman" panose="02020603050405020304" pitchFamily="18" charset="0"/>
              <a:buNone/>
              <a:defRPr sz="1400">
                <a:solidFill>
                  <a:srgbClr val="585858"/>
                </a:solidFill>
                <a:latin typeface="+mn-lt"/>
              </a:defRPr>
            </a:lvl4pPr>
          </a:lstStyle>
          <a:p>
            <a:r>
              <a:rPr lang="sv-SE" dirty="0"/>
              <a:t>Insert text</a:t>
            </a:r>
          </a:p>
        </p:txBody>
      </p:sp>
      <p:sp>
        <p:nvSpPr>
          <p:cNvPr id="3" name="Platshållare för bild 2"/>
          <p:cNvSpPr>
            <a:spLocks noGrp="1"/>
          </p:cNvSpPr>
          <p:nvPr>
            <p:ph type="pic" sz="quarter" idx="12" hasCustomPrompt="1"/>
          </p:nvPr>
        </p:nvSpPr>
        <p:spPr>
          <a:xfrm>
            <a:off x="696000" y="1206000"/>
            <a:ext cx="5400000" cy="4431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397532896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342900" indent="-342900">
              <a:buFont typeface="Arial" panose="020B0604020202020204" pitchFamily="34" charset="0"/>
              <a:buChar char="•"/>
              <a:defRPr sz="2000" baseline="0">
                <a:solidFill>
                  <a:srgbClr val="585858"/>
                </a:solidFill>
                <a:latin typeface="+mj-lt"/>
              </a:defRPr>
            </a:lvl1pPr>
            <a:lvl2pPr marL="685800" indent="-228600">
              <a:buFont typeface="Arial" panose="020B0604020202020204" pitchFamily="34" charset="0"/>
              <a:buChar char="-"/>
              <a:defRPr sz="1800">
                <a:solidFill>
                  <a:srgbClr val="585858"/>
                </a:solidFill>
                <a:latin typeface="+mj-lt"/>
              </a:defRPr>
            </a:lvl2pPr>
            <a:lvl3pPr marL="1257300" indent="-342900">
              <a:buFont typeface="Arial" panose="020B0604020202020204" pitchFamily="34" charset="0"/>
              <a:buChar char="•"/>
              <a:defRPr sz="1600">
                <a:solidFill>
                  <a:srgbClr val="585858"/>
                </a:solidFill>
                <a:latin typeface="+mj-lt"/>
              </a:defRPr>
            </a:lvl3pPr>
            <a:lvl4pPr marL="1600200" indent="-228600">
              <a:buFont typeface="Arial" panose="020B0604020202020204" pitchFamily="34" charset="0"/>
              <a:buChar char="-"/>
              <a:defRPr sz="1400">
                <a:latin typeface="+mn-lt"/>
              </a:defRPr>
            </a:lvl4pPr>
          </a:lstStyle>
          <a:p>
            <a:r>
              <a:rPr lang="sv-SE" dirty="0"/>
              <a:t>Insert text</a:t>
            </a:r>
          </a:p>
          <a:p>
            <a:pPr lvl="3"/>
            <a:endParaRPr lang="sv-SE" dirty="0"/>
          </a:p>
          <a:p>
            <a:pPr lvl="3"/>
            <a:endParaRPr lang="sv-SE" dirty="0"/>
          </a:p>
        </p:txBody>
      </p:sp>
      <p:sp>
        <p:nvSpPr>
          <p:cNvPr id="3" name="Platshållare för bild 2"/>
          <p:cNvSpPr>
            <a:spLocks noGrp="1"/>
          </p:cNvSpPr>
          <p:nvPr>
            <p:ph type="pic" sz="quarter" idx="12" hasCustomPrompt="1"/>
          </p:nvPr>
        </p:nvSpPr>
        <p:spPr>
          <a:xfrm>
            <a:off x="696000" y="1206000"/>
            <a:ext cx="5400000" cy="2127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7" name="Platshållare för bild 2"/>
          <p:cNvSpPr>
            <a:spLocks noGrp="1"/>
          </p:cNvSpPr>
          <p:nvPr>
            <p:ph type="pic" sz="quarter" idx="13" hasCustomPrompt="1"/>
          </p:nvPr>
        </p:nvSpPr>
        <p:spPr>
          <a:xfrm>
            <a:off x="696000" y="3510000"/>
            <a:ext cx="5400000" cy="2127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302148589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wo images with headline">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710899" y="1250594"/>
            <a:ext cx="4142400" cy="589092"/>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dirty="0"/>
          </a:p>
        </p:txBody>
      </p:sp>
      <p:sp>
        <p:nvSpPr>
          <p:cNvPr id="11" name="Content Placeholder 2"/>
          <p:cNvSpPr>
            <a:spLocks noGrp="1"/>
          </p:cNvSpPr>
          <p:nvPr>
            <p:ph sz="half" idx="1" hasCustomPrompt="1"/>
          </p:nvPr>
        </p:nvSpPr>
        <p:spPr>
          <a:xfrm>
            <a:off x="710901" y="2301681"/>
            <a:ext cx="5036759" cy="2959639"/>
          </a:xfrm>
          <a:prstGeom prst="rect">
            <a:avLst/>
          </a:prstGeom>
        </p:spPr>
        <p:txBody>
          <a:bodyPr/>
          <a:lstStyle>
            <a:lvl1pPr marL="342900" indent="-342900">
              <a:buFont typeface="Arial" panose="020B0604020202020204" pitchFamily="34" charset="0"/>
              <a:buChar char="•"/>
              <a:defRPr sz="2000">
                <a:solidFill>
                  <a:srgbClr val="585858"/>
                </a:solidFill>
                <a:latin typeface="+mj-lt"/>
              </a:defRPr>
            </a:lvl1pPr>
            <a:lvl2pPr marL="685800" indent="-228600">
              <a:buFont typeface="Arial" panose="020B0604020202020204" pitchFamily="34" charset="0"/>
              <a:buChar char="-"/>
              <a:defRPr sz="1800">
                <a:solidFill>
                  <a:srgbClr val="585858"/>
                </a:solidFill>
                <a:latin typeface="+mj-lt"/>
              </a:defRPr>
            </a:lvl2pPr>
            <a:lvl3pPr>
              <a:defRPr sz="1600">
                <a:solidFill>
                  <a:srgbClr val="585858"/>
                </a:solidFill>
                <a:latin typeface="+mj-lt"/>
              </a:defRPr>
            </a:lvl3pPr>
            <a:lvl4pPr marL="1600200" indent="-228600">
              <a:buFont typeface="Arial" panose="020B0604020202020204" pitchFamily="34" charset="0"/>
              <a:buChar char="-"/>
              <a:defRPr sz="1400">
                <a:latin typeface="+mn-lt"/>
              </a:defRPr>
            </a:lvl4pPr>
          </a:lstStyle>
          <a:p>
            <a:r>
              <a:rPr lang="sv-SE" dirty="0"/>
              <a:t>Insert text</a:t>
            </a:r>
          </a:p>
          <a:p>
            <a:pPr lvl="3"/>
            <a:endParaRPr lang="sv-SE" dirty="0"/>
          </a:p>
          <a:p>
            <a:pPr lvl="3"/>
            <a:endParaRPr lang="sv-SE" dirty="0"/>
          </a:p>
          <a:p>
            <a:pPr lvl="3"/>
            <a:endParaRPr lang="sv-SE" dirty="0"/>
          </a:p>
        </p:txBody>
      </p:sp>
      <p:sp>
        <p:nvSpPr>
          <p:cNvPr id="12" name="Content Placeholder 2"/>
          <p:cNvSpPr>
            <a:spLocks noGrp="1"/>
          </p:cNvSpPr>
          <p:nvPr>
            <p:ph sz="half" idx="15" hasCustomPrompt="1"/>
          </p:nvPr>
        </p:nvSpPr>
        <p:spPr>
          <a:xfrm>
            <a:off x="6392583" y="2301681"/>
            <a:ext cx="5036759" cy="2959639"/>
          </a:xfrm>
          <a:prstGeom prst="rect">
            <a:avLst/>
          </a:prstGeom>
        </p:spPr>
        <p:txBody>
          <a:bodyPr/>
          <a:lstStyle>
            <a:lvl1pPr marL="342900" indent="-342900">
              <a:buFont typeface="Arial" panose="020B0604020202020204" pitchFamily="34" charset="0"/>
              <a:buChar char="•"/>
              <a:defRPr sz="2000">
                <a:solidFill>
                  <a:srgbClr val="585858"/>
                </a:solidFill>
                <a:latin typeface="+mj-lt"/>
              </a:defRPr>
            </a:lvl1pPr>
            <a:lvl2pPr marL="742950" indent="-285750">
              <a:buFont typeface="Arial" panose="020B0604020202020204" pitchFamily="34" charset="0"/>
              <a:buChar char="-"/>
              <a:defRPr sz="1800">
                <a:solidFill>
                  <a:srgbClr val="585858"/>
                </a:solidFill>
                <a:latin typeface="+mj-lt"/>
              </a:defRPr>
            </a:lvl2pPr>
            <a:lvl3pPr>
              <a:defRPr sz="1600">
                <a:latin typeface="+mj-lt"/>
              </a:defRPr>
            </a:lvl3pPr>
            <a:lvl4pPr marL="1600200" indent="-228600">
              <a:buFont typeface="Arial" panose="020B0604020202020204" pitchFamily="34" charset="0"/>
              <a:buChar char="-"/>
              <a:defRPr sz="1400">
                <a:latin typeface="+mn-lt"/>
              </a:defRPr>
            </a:lvl4pPr>
          </a:lstStyle>
          <a:p>
            <a:r>
              <a:rPr lang="sv-SE" dirty="0"/>
              <a:t>Insert text</a:t>
            </a:r>
          </a:p>
          <a:p>
            <a:pPr lvl="3"/>
            <a:endParaRPr lang="sv-SE" dirty="0"/>
          </a:p>
          <a:p>
            <a:pPr lvl="3"/>
            <a:endParaRPr lang="sv-SE" dirty="0"/>
          </a:p>
          <a:p>
            <a:pPr lvl="3"/>
            <a:endParaRPr lang="sv-SE" dirty="0"/>
          </a:p>
        </p:txBody>
      </p:sp>
    </p:spTree>
    <p:extLst>
      <p:ext uri="{BB962C8B-B14F-4D97-AF65-F5344CB8AC3E}">
        <p14:creationId xmlns:p14="http://schemas.microsoft.com/office/powerpoint/2010/main" val="290879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0" indent="0">
              <a:buNone/>
              <a:defRPr sz="2000" baseline="0">
                <a:solidFill>
                  <a:srgbClr val="585858"/>
                </a:solidFill>
                <a:latin typeface="+mj-lt"/>
              </a:defRPr>
            </a:lvl1pPr>
          </a:lstStyle>
          <a:p>
            <a:r>
              <a:rPr lang="sv-SE" dirty="0"/>
              <a:t>Insert text</a:t>
            </a:r>
          </a:p>
        </p:txBody>
      </p:sp>
      <p:sp>
        <p:nvSpPr>
          <p:cNvPr id="3" name="Platshållare för bild 2"/>
          <p:cNvSpPr>
            <a:spLocks noGrp="1"/>
          </p:cNvSpPr>
          <p:nvPr>
            <p:ph type="pic" sz="quarter" idx="12" hasCustomPrompt="1"/>
          </p:nvPr>
        </p:nvSpPr>
        <p:spPr>
          <a:xfrm>
            <a:off x="696000" y="1206000"/>
            <a:ext cx="5400000" cy="4431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274686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6854400" y="1695600"/>
            <a:ext cx="4142400" cy="648000"/>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6854400" y="2631600"/>
            <a:ext cx="4142400" cy="3268662"/>
          </a:xfrm>
          <a:prstGeom prst="rect">
            <a:avLst/>
          </a:prstGeom>
        </p:spPr>
        <p:txBody>
          <a:bodyPr/>
          <a:lstStyle>
            <a:lvl1pPr marL="0" indent="0">
              <a:buNone/>
              <a:defRPr sz="2000" baseline="0">
                <a:solidFill>
                  <a:srgbClr val="585858"/>
                </a:solidFill>
                <a:latin typeface="+mj-lt"/>
              </a:defRPr>
            </a:lvl1pPr>
          </a:lstStyle>
          <a:p>
            <a:r>
              <a:rPr lang="sv-SE" dirty="0"/>
              <a:t>Insert text</a:t>
            </a:r>
          </a:p>
        </p:txBody>
      </p:sp>
      <p:sp>
        <p:nvSpPr>
          <p:cNvPr id="3" name="Platshållare för bild 2"/>
          <p:cNvSpPr>
            <a:spLocks noGrp="1"/>
          </p:cNvSpPr>
          <p:nvPr>
            <p:ph type="pic" sz="quarter" idx="12" hasCustomPrompt="1"/>
          </p:nvPr>
        </p:nvSpPr>
        <p:spPr>
          <a:xfrm>
            <a:off x="696000" y="1206000"/>
            <a:ext cx="5400000" cy="2127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7" name="Platshållare för bild 2"/>
          <p:cNvSpPr>
            <a:spLocks noGrp="1"/>
          </p:cNvSpPr>
          <p:nvPr>
            <p:ph type="pic" sz="quarter" idx="13" hasCustomPrompt="1"/>
          </p:nvPr>
        </p:nvSpPr>
        <p:spPr>
          <a:xfrm>
            <a:off x="696000" y="3510000"/>
            <a:ext cx="5400000" cy="2127600"/>
          </a:xfrm>
          <a:prstGeom prst="rect">
            <a:avLst/>
          </a:prstGeom>
        </p:spPr>
        <p:txBody>
          <a:bodyPr/>
          <a:lstStyle>
            <a:lvl1pPr marL="0" indent="0">
              <a:buNone/>
              <a:defRPr lang="sv-SE" sz="2000"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230697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images with headline">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710899" y="1250594"/>
            <a:ext cx="4142400" cy="589092"/>
          </a:xfrm>
          <a:prstGeom prst="rect">
            <a:avLst/>
          </a:prstGeom>
        </p:spPr>
        <p:txBody>
          <a:bodyPr/>
          <a:lstStyle>
            <a:lvl1pPr>
              <a:defRPr sz="3500" b="1" cap="all" baseline="0">
                <a:solidFill>
                  <a:srgbClr val="585858"/>
                </a:solidFill>
                <a:latin typeface="+mj-lt"/>
              </a:defRPr>
            </a:lvl1pPr>
          </a:lstStyle>
          <a:p>
            <a:r>
              <a:rPr lang="sv-SE" dirty="0"/>
              <a:t>HEADLINE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dirty="0"/>
          </a:p>
        </p:txBody>
      </p:sp>
      <p:sp>
        <p:nvSpPr>
          <p:cNvPr id="11" name="Content Placeholder 2"/>
          <p:cNvSpPr>
            <a:spLocks noGrp="1"/>
          </p:cNvSpPr>
          <p:nvPr>
            <p:ph sz="half" idx="1" hasCustomPrompt="1"/>
          </p:nvPr>
        </p:nvSpPr>
        <p:spPr>
          <a:xfrm>
            <a:off x="710901" y="2301681"/>
            <a:ext cx="5036759" cy="2959639"/>
          </a:xfrm>
          <a:prstGeom prst="rect">
            <a:avLst/>
          </a:prstGeom>
        </p:spPr>
        <p:txBody>
          <a:bodyPr/>
          <a:lstStyle>
            <a:lvl1pPr marL="0" indent="0">
              <a:buNone/>
              <a:defRPr sz="2000">
                <a:solidFill>
                  <a:srgbClr val="585858"/>
                </a:solidFill>
                <a:latin typeface="+mj-lt"/>
              </a:defRPr>
            </a:lvl1pPr>
          </a:lstStyle>
          <a:p>
            <a:r>
              <a:rPr lang="sv-SE" dirty="0" err="1"/>
              <a:t>Insert</a:t>
            </a:r>
            <a:r>
              <a:rPr lang="sv-SE" dirty="0"/>
              <a:t> text</a:t>
            </a:r>
          </a:p>
        </p:txBody>
      </p:sp>
      <p:sp>
        <p:nvSpPr>
          <p:cNvPr id="12" name="Content Placeholder 2"/>
          <p:cNvSpPr>
            <a:spLocks noGrp="1"/>
          </p:cNvSpPr>
          <p:nvPr>
            <p:ph sz="half" idx="15" hasCustomPrompt="1"/>
          </p:nvPr>
        </p:nvSpPr>
        <p:spPr>
          <a:xfrm>
            <a:off x="6392583" y="2301681"/>
            <a:ext cx="5036759" cy="2959639"/>
          </a:xfrm>
          <a:prstGeom prst="rect">
            <a:avLst/>
          </a:prstGeom>
        </p:spPr>
        <p:txBody>
          <a:bodyPr/>
          <a:lstStyle>
            <a:lvl1pPr marL="0" indent="0">
              <a:buNone/>
              <a:defRPr sz="2000">
                <a:solidFill>
                  <a:srgbClr val="585858"/>
                </a:solidFill>
                <a:latin typeface="+mj-lt"/>
              </a:defRPr>
            </a:lvl1pPr>
          </a:lstStyle>
          <a:p>
            <a:r>
              <a:rPr lang="sv-SE" dirty="0" err="1"/>
              <a:t>Insert</a:t>
            </a:r>
            <a:r>
              <a:rPr lang="sv-SE" dirty="0"/>
              <a:t> text</a:t>
            </a:r>
          </a:p>
        </p:txBody>
      </p:sp>
    </p:spTree>
    <p:extLst>
      <p:ext uri="{BB962C8B-B14F-4D97-AF65-F5344CB8AC3E}">
        <p14:creationId xmlns:p14="http://schemas.microsoft.com/office/powerpoint/2010/main" val="1335397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goslide">
    <p:spTree>
      <p:nvGrpSpPr>
        <p:cNvPr id="1" name=""/>
        <p:cNvGrpSpPr/>
        <p:nvPr/>
      </p:nvGrpSpPr>
      <p:grpSpPr>
        <a:xfrm>
          <a:off x="0" y="0"/>
          <a:ext cx="0" cy="0"/>
          <a:chOff x="0" y="0"/>
          <a:chExt cx="0" cy="0"/>
        </a:xfrm>
      </p:grpSpPr>
      <p:pic>
        <p:nvPicPr>
          <p:cNvPr id="3" name="Bildobjekt 2" title="pic_logoA_white"/>
          <p:cNvPicPr>
            <a:picLocks/>
          </p:cNvPicPr>
          <p:nvPr userDrawn="1"/>
        </p:nvPicPr>
        <p:blipFill>
          <a:blip r:embed="rId2"/>
          <a:stretch>
            <a:fillRect/>
          </a:stretch>
        </p:blipFill>
        <p:spPr>
          <a:xfrm>
            <a:off x="4290021" y="2310026"/>
            <a:ext cx="3611958" cy="1605463"/>
          </a:xfrm>
          <a:prstGeom prst="rect">
            <a:avLst/>
          </a:prstGeom>
        </p:spPr>
      </p:pic>
      <p:sp>
        <p:nvSpPr>
          <p:cNvPr id="4" name="Rektangel 3"/>
          <p:cNvSpPr/>
          <p:nvPr userDrawn="1"/>
        </p:nvSpPr>
        <p:spPr>
          <a:xfrm>
            <a:off x="562713" y="298941"/>
            <a:ext cx="11153037" cy="3692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Tree>
    <p:extLst>
      <p:ext uri="{BB962C8B-B14F-4D97-AF65-F5344CB8AC3E}">
        <p14:creationId xmlns:p14="http://schemas.microsoft.com/office/powerpoint/2010/main" val="673048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5" name="Rubrik 4"/>
          <p:cNvSpPr>
            <a:spLocks noGrp="1"/>
          </p:cNvSpPr>
          <p:nvPr>
            <p:ph type="title" hasCustomPrompt="1"/>
          </p:nvPr>
        </p:nvSpPr>
        <p:spPr>
          <a:xfrm>
            <a:off x="572440" y="1656007"/>
            <a:ext cx="11038989" cy="2277645"/>
          </a:xfrm>
          <a:prstGeom prst="rect">
            <a:avLst/>
          </a:prstGeom>
        </p:spPr>
        <p:txBody>
          <a:bodyPr/>
          <a:lstStyle>
            <a:lvl1pPr>
              <a:defRPr lang="sv-SE" sz="7000" b="1" kern="1200" baseline="0" dirty="0" smtClean="0">
                <a:solidFill>
                  <a:schemeClr val="bg1"/>
                </a:solidFill>
                <a:latin typeface="+mj-lt"/>
                <a:ea typeface="+mn-ea"/>
                <a:cs typeface="BentonSans Bold"/>
              </a:defRPr>
            </a:lvl1pPr>
          </a:lstStyle>
          <a:p>
            <a:r>
              <a:rPr lang="sv-SE" dirty="0"/>
              <a:t>INSERT </a:t>
            </a:r>
            <a:br>
              <a:rPr lang="sv-SE" dirty="0"/>
            </a:br>
            <a:r>
              <a:rPr lang="sv-SE" dirty="0"/>
              <a:t>HEADING</a:t>
            </a:r>
          </a:p>
        </p:txBody>
      </p:sp>
      <p:sp>
        <p:nvSpPr>
          <p:cNvPr id="11" name="Platshållare för text 10"/>
          <p:cNvSpPr>
            <a:spLocks noGrp="1"/>
          </p:cNvSpPr>
          <p:nvPr>
            <p:ph type="body" sz="quarter" idx="11" hasCustomPrompt="1"/>
          </p:nvPr>
        </p:nvSpPr>
        <p:spPr>
          <a:xfrm>
            <a:off x="572445" y="4716007"/>
            <a:ext cx="4957233" cy="422275"/>
          </a:xfrm>
          <a:prstGeom prst="rect">
            <a:avLst/>
          </a:prstGeom>
        </p:spPr>
        <p:txBody>
          <a:bodyPr/>
          <a:lstStyle>
            <a:lvl1pPr marL="0" indent="0">
              <a:buNone/>
              <a:defRPr lang="sv-SE" sz="2000" kern="1200" dirty="0">
                <a:solidFill>
                  <a:schemeClr val="bg1"/>
                </a:solidFill>
                <a:latin typeface="+mn-lt"/>
                <a:ea typeface="+mn-ea"/>
                <a:cs typeface="ScalaOT"/>
              </a:defRPr>
            </a:lvl1pPr>
          </a:lstStyle>
          <a:p>
            <a:pPr lvl="0"/>
            <a:r>
              <a:rPr lang="sv-SE" dirty="0" err="1"/>
              <a:t>Insert</a:t>
            </a:r>
            <a:r>
              <a:rPr lang="sv-SE" dirty="0"/>
              <a:t> date</a:t>
            </a:r>
          </a:p>
        </p:txBody>
      </p:sp>
      <p:sp>
        <p:nvSpPr>
          <p:cNvPr id="3" name="Platshållare för text 2"/>
          <p:cNvSpPr>
            <a:spLocks noGrp="1"/>
          </p:cNvSpPr>
          <p:nvPr>
            <p:ph type="body" sz="quarter" idx="12" hasCustomPrompt="1"/>
          </p:nvPr>
        </p:nvSpPr>
        <p:spPr>
          <a:xfrm>
            <a:off x="571200" y="3942000"/>
            <a:ext cx="7680000" cy="673132"/>
          </a:xfrm>
          <a:prstGeom prst="rect">
            <a:avLst/>
          </a:prstGeom>
        </p:spPr>
        <p:txBody>
          <a:bodyPr/>
          <a:lstStyle>
            <a:lvl1pPr marL="0" indent="0">
              <a:buNone/>
              <a:defRPr lang="sv-SE" sz="3000" kern="1200" baseline="0" dirty="0" smtClean="0">
                <a:solidFill>
                  <a:schemeClr val="bg1"/>
                </a:solidFill>
                <a:latin typeface="+mj-lt"/>
                <a:ea typeface="+mn-ea"/>
                <a:cs typeface="BentonSans Regular" panose="02000503000000020004" pitchFamily="50" charset="0"/>
              </a:defRPr>
            </a:lvl1pPr>
          </a:lstStyle>
          <a:p>
            <a:pPr lvl="0"/>
            <a:r>
              <a:rPr lang="sv-SE" dirty="0" err="1"/>
              <a:t>Insert</a:t>
            </a:r>
            <a:r>
              <a:rPr lang="sv-SE" dirty="0"/>
              <a:t> </a:t>
            </a:r>
            <a:r>
              <a:rPr lang="sv-SE" dirty="0" err="1"/>
              <a:t>Subtitle</a:t>
            </a:r>
            <a:endParaRPr lang="sv-SE" dirty="0"/>
          </a:p>
        </p:txBody>
      </p:sp>
    </p:spTree>
    <p:extLst>
      <p:ext uri="{BB962C8B-B14F-4D97-AF65-F5344CB8AC3E}">
        <p14:creationId xmlns:p14="http://schemas.microsoft.com/office/powerpoint/2010/main" val="384125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 Id="rId9"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 Id="rId9"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45.xml"/><Relationship Id="rId7" Type="http://schemas.openxmlformats.org/officeDocument/2006/relationships/slideLayout" Target="../slideLayouts/slideLayout49.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5" Type="http://schemas.openxmlformats.org/officeDocument/2006/relationships/slideLayout" Target="../slideLayouts/slideLayout47.xml"/><Relationship Id="rId4" Type="http://schemas.openxmlformats.org/officeDocument/2006/relationships/slideLayout" Target="../slideLayouts/slideLayout46.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Rak 7"/>
          <p:cNvCxnSpPr>
            <a:cxnSpLocks/>
          </p:cNvCxnSpPr>
          <p:nvPr userDrawn="1"/>
        </p:nvCxnSpPr>
        <p:spPr>
          <a:xfrm>
            <a:off x="589492" y="573847"/>
            <a:ext cx="8602133"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pic>
        <p:nvPicPr>
          <p:cNvPr id="9" name="pic_logoB" title="pic_logoB_gray"/>
          <p:cNvPicPr preferRelativeResize="0">
            <a:picLocks/>
          </p:cNvPicPr>
          <p:nvPr userDrawn="1"/>
        </p:nvPicPr>
        <p:blipFill>
          <a:blip r:embed="rId9"/>
          <a:stretch>
            <a:fillRect/>
          </a:stretch>
        </p:blipFill>
        <p:spPr>
          <a:xfrm>
            <a:off x="9586383" y="427471"/>
            <a:ext cx="2027526" cy="228600"/>
          </a:xfrm>
          <a:prstGeom prst="rect">
            <a:avLst/>
          </a:prstGeom>
        </p:spPr>
      </p:pic>
      <p:sp>
        <p:nvSpPr>
          <p:cNvPr id="6" name="Footer Placeholder 5"/>
          <p:cNvSpPr>
            <a:spLocks noGrp="1"/>
          </p:cNvSpPr>
          <p:nvPr>
            <p:ph type="ftr" sz="quarter" idx="3"/>
          </p:nvPr>
        </p:nvSpPr>
        <p:spPr>
          <a:xfrm>
            <a:off x="4038600" y="635635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Tree>
    <p:extLst>
      <p:ext uri="{BB962C8B-B14F-4D97-AF65-F5344CB8AC3E}">
        <p14:creationId xmlns:p14="http://schemas.microsoft.com/office/powerpoint/2010/main" val="1443832876"/>
      </p:ext>
    </p:extLst>
  </p:cSld>
  <p:clrMap bg1="lt1" tx1="dk1" bg2="lt2" tx2="dk2" accent1="accent1" accent2="accent2" accent3="accent3" accent4="accent4" accent5="accent5" accent6="accent6" hlink="hlink" folHlink="folHlink"/>
  <p:sldLayoutIdLst>
    <p:sldLayoutId id="2147483662" r:id="rId1"/>
    <p:sldLayoutId id="2147483665" r:id="rId2"/>
    <p:sldLayoutId id="2147483672" r:id="rId3"/>
    <p:sldLayoutId id="2147483674" r:id="rId4"/>
    <p:sldLayoutId id="2147483667" r:id="rId5"/>
    <p:sldLayoutId id="2147483670" r:id="rId6"/>
    <p:sldLayoutId id="2147483687" r:id="rId7"/>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9" name="Bildobjekt 8" title="pic_logoB_white"/>
          <p:cNvPicPr preferRelativeResize="0">
            <a:picLocks/>
          </p:cNvPicPr>
          <p:nvPr userDrawn="1"/>
        </p:nvPicPr>
        <p:blipFill>
          <a:blip r:embed="rId9"/>
          <a:stretch>
            <a:fillRect/>
          </a:stretch>
        </p:blipFill>
        <p:spPr>
          <a:xfrm>
            <a:off x="9586383" y="426317"/>
            <a:ext cx="2027526" cy="228600"/>
          </a:xfrm>
          <a:prstGeom prst="rect">
            <a:avLst/>
          </a:prstGeom>
        </p:spPr>
      </p:pic>
      <p:sp>
        <p:nvSpPr>
          <p:cNvPr id="2" name="Footer Placeholder 1"/>
          <p:cNvSpPr>
            <a:spLocks noGrp="1"/>
          </p:cNvSpPr>
          <p:nvPr>
            <p:ph type="ftr" sz="quarter" idx="3"/>
          </p:nvPr>
        </p:nvSpPr>
        <p:spPr>
          <a:xfrm>
            <a:off x="4038600" y="6356357"/>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sv-SE" dirty="0"/>
          </a:p>
        </p:txBody>
      </p:sp>
      <p:cxnSp>
        <p:nvCxnSpPr>
          <p:cNvPr id="6" name="Rak 7">
            <a:extLst>
              <a:ext uri="{FF2B5EF4-FFF2-40B4-BE49-F238E27FC236}">
                <a16:creationId xmlns:a16="http://schemas.microsoft.com/office/drawing/2014/main" id="{1A33AFBF-8337-4847-AC5D-93973099FBDC}"/>
              </a:ext>
            </a:extLst>
          </p:cNvPr>
          <p:cNvCxnSpPr>
            <a:cxnSpLocks/>
          </p:cNvCxnSpPr>
          <p:nvPr userDrawn="1"/>
        </p:nvCxnSpPr>
        <p:spPr>
          <a:xfrm>
            <a:off x="589492" y="573847"/>
            <a:ext cx="860213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1269011"/>
      </p:ext>
    </p:extLst>
  </p:cSld>
  <p:clrMap bg1="lt1" tx1="dk1" bg2="lt2" tx2="dk2" accent1="accent1" accent2="accent2" accent3="accent3" accent4="accent4" accent5="accent5" accent6="accent6" hlink="hlink" folHlink="folHlink"/>
  <p:sldLayoutIdLst>
    <p:sldLayoutId id="2147483671" r:id="rId1"/>
    <p:sldLayoutId id="2147483664" r:id="rId2"/>
    <p:sldLayoutId id="2147483666" r:id="rId3"/>
    <p:sldLayoutId id="2147483673" r:id="rId4"/>
    <p:sldLayoutId id="2147483669" r:id="rId5"/>
    <p:sldLayoutId id="2147483688" r:id="rId6"/>
    <p:sldLayoutId id="2147483668" r:id="rId7"/>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9" name="Bildobjekt 8" title="pic_logoB_white"/>
          <p:cNvPicPr preferRelativeResize="0">
            <a:picLocks/>
          </p:cNvPicPr>
          <p:nvPr userDrawn="1"/>
        </p:nvPicPr>
        <p:blipFill>
          <a:blip r:embed="rId9"/>
          <a:stretch>
            <a:fillRect/>
          </a:stretch>
        </p:blipFill>
        <p:spPr>
          <a:xfrm>
            <a:off x="9586383" y="426317"/>
            <a:ext cx="2027526" cy="228600"/>
          </a:xfrm>
          <a:prstGeom prst="rect">
            <a:avLst/>
          </a:prstGeom>
        </p:spPr>
      </p:pic>
      <p:sp>
        <p:nvSpPr>
          <p:cNvPr id="2" name="Footer Placeholder 1"/>
          <p:cNvSpPr>
            <a:spLocks noGrp="1"/>
          </p:cNvSpPr>
          <p:nvPr>
            <p:ph type="ftr" sz="quarter" idx="3"/>
          </p:nvPr>
        </p:nvSpPr>
        <p:spPr>
          <a:xfrm>
            <a:off x="4038600" y="6356357"/>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sv-SE" dirty="0"/>
          </a:p>
        </p:txBody>
      </p:sp>
      <p:cxnSp>
        <p:nvCxnSpPr>
          <p:cNvPr id="6" name="Rak 7">
            <a:extLst>
              <a:ext uri="{FF2B5EF4-FFF2-40B4-BE49-F238E27FC236}">
                <a16:creationId xmlns:a16="http://schemas.microsoft.com/office/drawing/2014/main" id="{1A33AFBF-8337-4847-AC5D-93973099FBDC}"/>
              </a:ext>
            </a:extLst>
          </p:cNvPr>
          <p:cNvCxnSpPr>
            <a:cxnSpLocks/>
          </p:cNvCxnSpPr>
          <p:nvPr userDrawn="1"/>
        </p:nvCxnSpPr>
        <p:spPr>
          <a:xfrm>
            <a:off x="589492" y="573847"/>
            <a:ext cx="860213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9827974"/>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Rak 7"/>
          <p:cNvCxnSpPr>
            <a:cxnSpLocks/>
          </p:cNvCxnSpPr>
          <p:nvPr userDrawn="1"/>
        </p:nvCxnSpPr>
        <p:spPr>
          <a:xfrm>
            <a:off x="589492" y="573847"/>
            <a:ext cx="8602133"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pic>
        <p:nvPicPr>
          <p:cNvPr id="9" name="pic_logoB" title="pic_logoB_gray"/>
          <p:cNvPicPr preferRelativeResize="0">
            <a:picLocks/>
          </p:cNvPicPr>
          <p:nvPr userDrawn="1"/>
        </p:nvPicPr>
        <p:blipFill>
          <a:blip r:embed="rId9"/>
          <a:stretch>
            <a:fillRect/>
          </a:stretch>
        </p:blipFill>
        <p:spPr>
          <a:xfrm>
            <a:off x="9586383" y="427471"/>
            <a:ext cx="2027526" cy="228600"/>
          </a:xfrm>
          <a:prstGeom prst="rect">
            <a:avLst/>
          </a:prstGeom>
        </p:spPr>
      </p:pic>
      <p:sp>
        <p:nvSpPr>
          <p:cNvPr id="6" name="Footer Placeholder 5"/>
          <p:cNvSpPr>
            <a:spLocks noGrp="1"/>
          </p:cNvSpPr>
          <p:nvPr>
            <p:ph type="ftr" sz="quarter" idx="3"/>
          </p:nvPr>
        </p:nvSpPr>
        <p:spPr>
          <a:xfrm>
            <a:off x="4038600" y="635635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Tree>
    <p:extLst>
      <p:ext uri="{BB962C8B-B14F-4D97-AF65-F5344CB8AC3E}">
        <p14:creationId xmlns:p14="http://schemas.microsoft.com/office/powerpoint/2010/main" val="293856329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585858"/>
        </a:solidFill>
        <a:effectLst/>
      </p:bgPr>
    </p:bg>
    <p:spTree>
      <p:nvGrpSpPr>
        <p:cNvPr id="1" name=""/>
        <p:cNvGrpSpPr/>
        <p:nvPr/>
      </p:nvGrpSpPr>
      <p:grpSpPr>
        <a:xfrm>
          <a:off x="0" y="0"/>
          <a:ext cx="0" cy="0"/>
          <a:chOff x="0" y="0"/>
          <a:chExt cx="0" cy="0"/>
        </a:xfrm>
      </p:grpSpPr>
      <p:pic>
        <p:nvPicPr>
          <p:cNvPr id="9" name="Bildobjekt 8" title="pic_logoB_white"/>
          <p:cNvPicPr preferRelativeResize="0">
            <a:picLocks/>
          </p:cNvPicPr>
          <p:nvPr userDrawn="1"/>
        </p:nvPicPr>
        <p:blipFill>
          <a:blip r:embed="rId9"/>
          <a:stretch>
            <a:fillRect/>
          </a:stretch>
        </p:blipFill>
        <p:spPr>
          <a:xfrm>
            <a:off x="9586383" y="426317"/>
            <a:ext cx="2027526" cy="228600"/>
          </a:xfrm>
          <a:prstGeom prst="rect">
            <a:avLst/>
          </a:prstGeom>
        </p:spPr>
      </p:pic>
      <p:sp>
        <p:nvSpPr>
          <p:cNvPr id="2" name="Footer Placeholder 1"/>
          <p:cNvSpPr>
            <a:spLocks noGrp="1"/>
          </p:cNvSpPr>
          <p:nvPr>
            <p:ph type="ftr" sz="quarter" idx="3"/>
          </p:nvPr>
        </p:nvSpPr>
        <p:spPr>
          <a:xfrm>
            <a:off x="4038600" y="6356357"/>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sv-SE"/>
          </a:p>
        </p:txBody>
      </p:sp>
      <p:cxnSp>
        <p:nvCxnSpPr>
          <p:cNvPr id="6" name="Rak 7">
            <a:extLst>
              <a:ext uri="{FF2B5EF4-FFF2-40B4-BE49-F238E27FC236}">
                <a16:creationId xmlns:a16="http://schemas.microsoft.com/office/drawing/2014/main" id="{1A33AFBF-8337-4847-AC5D-93973099FBDC}"/>
              </a:ext>
            </a:extLst>
          </p:cNvPr>
          <p:cNvCxnSpPr>
            <a:cxnSpLocks/>
          </p:cNvCxnSpPr>
          <p:nvPr userDrawn="1"/>
        </p:nvCxnSpPr>
        <p:spPr>
          <a:xfrm>
            <a:off x="589492" y="573847"/>
            <a:ext cx="860213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76942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Rak 7"/>
          <p:cNvCxnSpPr>
            <a:cxnSpLocks/>
          </p:cNvCxnSpPr>
          <p:nvPr userDrawn="1"/>
        </p:nvCxnSpPr>
        <p:spPr>
          <a:xfrm>
            <a:off x="589492" y="573847"/>
            <a:ext cx="8602133"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pic>
        <p:nvPicPr>
          <p:cNvPr id="9" name="pic_logoB" title="pic_logoB_gray"/>
          <p:cNvPicPr preferRelativeResize="0">
            <a:picLocks/>
          </p:cNvPicPr>
          <p:nvPr userDrawn="1"/>
        </p:nvPicPr>
        <p:blipFill>
          <a:blip r:embed="rId9"/>
          <a:stretch>
            <a:fillRect/>
          </a:stretch>
        </p:blipFill>
        <p:spPr>
          <a:xfrm>
            <a:off x="9586383" y="427471"/>
            <a:ext cx="2027526" cy="228600"/>
          </a:xfrm>
          <a:prstGeom prst="rect">
            <a:avLst/>
          </a:prstGeom>
        </p:spPr>
      </p:pic>
      <p:sp>
        <p:nvSpPr>
          <p:cNvPr id="6" name="Footer Placeholder 5"/>
          <p:cNvSpPr>
            <a:spLocks noGrp="1"/>
          </p:cNvSpPr>
          <p:nvPr>
            <p:ph type="ftr" sz="quarter" idx="3"/>
          </p:nvPr>
        </p:nvSpPr>
        <p:spPr>
          <a:xfrm>
            <a:off x="4038600" y="635635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Tree>
    <p:extLst>
      <p:ext uri="{BB962C8B-B14F-4D97-AF65-F5344CB8AC3E}">
        <p14:creationId xmlns:p14="http://schemas.microsoft.com/office/powerpoint/2010/main" val="1398786316"/>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Rak 7"/>
          <p:cNvCxnSpPr>
            <a:cxnSpLocks/>
          </p:cNvCxnSpPr>
          <p:nvPr userDrawn="1"/>
        </p:nvCxnSpPr>
        <p:spPr>
          <a:xfrm>
            <a:off x="589492" y="573847"/>
            <a:ext cx="8602133"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pic>
        <p:nvPicPr>
          <p:cNvPr id="9" name="pic_logoB" title="pic_logoB_gray"/>
          <p:cNvPicPr preferRelativeResize="0">
            <a:picLocks/>
          </p:cNvPicPr>
          <p:nvPr userDrawn="1"/>
        </p:nvPicPr>
        <p:blipFill>
          <a:blip r:embed="rId9"/>
          <a:stretch>
            <a:fillRect/>
          </a:stretch>
        </p:blipFill>
        <p:spPr>
          <a:xfrm>
            <a:off x="9586383" y="427471"/>
            <a:ext cx="2027526" cy="228600"/>
          </a:xfrm>
          <a:prstGeom prst="rect">
            <a:avLst/>
          </a:prstGeom>
        </p:spPr>
      </p:pic>
      <p:sp>
        <p:nvSpPr>
          <p:cNvPr id="6" name="Footer Placeholder 5"/>
          <p:cNvSpPr>
            <a:spLocks noGrp="1"/>
          </p:cNvSpPr>
          <p:nvPr>
            <p:ph type="ftr" sz="quarter" idx="3"/>
          </p:nvPr>
        </p:nvSpPr>
        <p:spPr>
          <a:xfrm>
            <a:off x="4038600" y="635635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Tree>
    <p:extLst>
      <p:ext uri="{BB962C8B-B14F-4D97-AF65-F5344CB8AC3E}">
        <p14:creationId xmlns:p14="http://schemas.microsoft.com/office/powerpoint/2010/main" val="1761287699"/>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4800" dirty="0"/>
              <a:t>Vägen framåt – rekommendationer   och förslag</a:t>
            </a:r>
          </a:p>
        </p:txBody>
      </p:sp>
      <p:sp>
        <p:nvSpPr>
          <p:cNvPr id="4" name="Platshållare för text 3"/>
          <p:cNvSpPr>
            <a:spLocks noGrp="1"/>
          </p:cNvSpPr>
          <p:nvPr>
            <p:ph type="body" sz="quarter" idx="12"/>
          </p:nvPr>
        </p:nvSpPr>
        <p:spPr>
          <a:xfrm>
            <a:off x="571199" y="3941998"/>
            <a:ext cx="9327544" cy="1468201"/>
          </a:xfrm>
        </p:spPr>
        <p:txBody>
          <a:bodyPr/>
          <a:lstStyle/>
          <a:p>
            <a:r>
              <a:rPr lang="sv-SE" dirty="0"/>
              <a:t>Förändringsförslag från en intervjustudie av Karin Röding</a:t>
            </a:r>
          </a:p>
          <a:p>
            <a:r>
              <a:rPr lang="sv-SE" dirty="0"/>
              <a:t>- </a:t>
            </a:r>
            <a:r>
              <a:rPr lang="sv-SE" sz="2400" dirty="0"/>
              <a:t>genomförd i november/december 2021 och januari 2022</a:t>
            </a:r>
          </a:p>
        </p:txBody>
      </p:sp>
    </p:spTree>
    <p:extLst>
      <p:ext uri="{BB962C8B-B14F-4D97-AF65-F5344CB8AC3E}">
        <p14:creationId xmlns:p14="http://schemas.microsoft.com/office/powerpoint/2010/main" val="3943000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IT-beredningen</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1989016"/>
            <a:ext cx="10133171" cy="438436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sv-SE" dirty="0">
              <a:latin typeface="Arial" panose="020B060402020202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sv-SE" dirty="0">
              <a:latin typeface="Arial" panose="020B0604020202020204"/>
            </a:endParaRPr>
          </a:p>
          <a:p>
            <a:pPr>
              <a:defRPr/>
            </a:pPr>
            <a:r>
              <a:rPr lang="sv-SE" i="1" dirty="0"/>
              <a:t>Förslag 5 IT-beredningens syfte, arbetsmetodik och beslutsprocess slås fast i ett beslut.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rPr>
              <a:t>IT-beredningen saknar i dag ansvar för utveckling av systemstöd inom ekonomi- och HR-området och för högskolans hemsida/webb.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sv-SE" dirty="0">
              <a:latin typeface="Arial" panose="020B060402020202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latin typeface="Arial" panose="020B0604020202020204"/>
              </a:rPr>
              <a:t>IT- beredningen bör involveras tydligare i olika projekt och uppdrag. </a:t>
            </a: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391267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Bättre systemstöd</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2257804"/>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i="1" dirty="0"/>
              <a:t>Förslag 7 Systemstöd för ledningsprocesserna planering och uppföljning ges högsta prioritet. Projektplaner måste fastställs och resurser avsätts. Utgångspunkten är den ursprungliga behovsanalys inom ekonomiområdet som togs fram 2020 och att motsvarande behovsanalys görs inom HR-området.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rPr>
              <a:t>Systemstödet är föråldrat och behöver moderniseras.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000" b="0" i="0" u="none" strike="noStrike" kern="1200" cap="none" spc="0" normalizeH="0" baseline="0" noProof="0">
                <a:ln>
                  <a:noFill/>
                </a:ln>
                <a:solidFill>
                  <a:srgbClr val="787878"/>
                </a:solidFill>
                <a:effectLst/>
                <a:uLnTx/>
                <a:uFillTx/>
                <a:latin typeface="Arial" panose="020B0604020202020204"/>
                <a:ea typeface="+mn-ea"/>
                <a:cs typeface="+mn-cs"/>
              </a:rPr>
              <a:t>OM:ar</a:t>
            </a:r>
            <a:r>
              <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rPr>
              <a:t> har under 2020 tagit fram ett underlag för upphandling av system för ekonomiområdet som föreslås användas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734114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NUF kopplas närmare </a:t>
            </a:r>
            <a:r>
              <a:rPr lang="sv-SE" sz="3200" b="1" dirty="0" err="1">
                <a:solidFill>
                  <a:prstClr val="black"/>
                </a:solidFill>
                <a:latin typeface="Arial" panose="020B0604020202020204"/>
              </a:rPr>
              <a:t>JU:s</a:t>
            </a:r>
            <a:r>
              <a:rPr lang="sv-SE" sz="3200" b="1" dirty="0">
                <a:solidFill>
                  <a:prstClr val="black"/>
                </a:solidFill>
                <a:latin typeface="Arial" panose="020B0604020202020204"/>
              </a:rPr>
              <a:t> ledning och beredning</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2257804"/>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i="1" dirty="0"/>
              <a:t>Förslag 8 Återkommande avstämningar mellan NUF och de båda strategiska råden, SRU och SRF, införs. </a:t>
            </a:r>
          </a:p>
          <a:p>
            <a:r>
              <a:rPr lang="sv-SE" i="1" dirty="0"/>
              <a:t>Förslag 9 </a:t>
            </a:r>
            <a:r>
              <a:rPr lang="sv-SE" i="1" dirty="0" err="1"/>
              <a:t>NUF:s</a:t>
            </a:r>
            <a:r>
              <a:rPr lang="sv-SE" i="1" dirty="0"/>
              <a:t> arbete presenteras årligen på </a:t>
            </a:r>
            <a:r>
              <a:rPr lang="sv-SE" i="1" dirty="0" err="1"/>
              <a:t>JU:s</a:t>
            </a:r>
            <a:r>
              <a:rPr lang="sv-SE" i="1" dirty="0"/>
              <a:t> ledningsgrupp för förankring och diskussion kring utvecklingen av lärosätets kvalitetssystem.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000" b="0" i="0" u="none" strike="noStrike" kern="1200" cap="none" spc="0" normalizeH="0" baseline="0" noProof="0" dirty="0" err="1">
                <a:ln>
                  <a:noFill/>
                </a:ln>
                <a:solidFill>
                  <a:srgbClr val="787878"/>
                </a:solidFill>
                <a:effectLst/>
                <a:uLnTx/>
                <a:uFillTx/>
                <a:latin typeface="Arial" panose="020B0604020202020204"/>
                <a:ea typeface="+mn-ea"/>
                <a:cs typeface="+mn-cs"/>
              </a:rPr>
              <a:t>NUF:s</a:t>
            </a:r>
            <a:r>
              <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rPr>
              <a:t> viktiga roll </a:t>
            </a:r>
            <a:r>
              <a:rPr kumimoji="0" lang="sv-SE" sz="2000" b="0" i="0" u="none" strike="noStrike" kern="1200" cap="none" spc="0" normalizeH="0" baseline="0" noProof="0">
                <a:ln>
                  <a:noFill/>
                </a:ln>
                <a:solidFill>
                  <a:srgbClr val="787878"/>
                </a:solidFill>
                <a:effectLst/>
                <a:uLnTx/>
                <a:uFillTx/>
                <a:latin typeface="Arial" panose="020B0604020202020204"/>
                <a:ea typeface="+mn-ea"/>
                <a:cs typeface="+mn-cs"/>
              </a:rPr>
              <a:t>som kvalitetsorgan </a:t>
            </a:r>
            <a:r>
              <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rPr>
              <a:t>vid JU behöver förtydligas.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25257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a:solidFill>
                  <a:prstClr val="black"/>
                </a:solidFill>
                <a:latin typeface="Arial" panose="020B0604020202020204"/>
              </a:rPr>
              <a:t>Arbetsgivarmöten </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07359" y="1886858"/>
            <a:ext cx="10133171" cy="497114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i="1" dirty="0"/>
              <a:t>Förslag 14 Arbetsgivarmöten införs för att diskutera långsiktiga HR-relaterade frågor och andra verksamhetsfrågor av betydelse för lärosätet. </a:t>
            </a:r>
          </a:p>
          <a:p>
            <a:r>
              <a:rPr lang="sv-SE" i="1" dirty="0"/>
              <a:t>Förslag 15 Rektor eller prorektor leder arbetsgivarmötena. </a:t>
            </a:r>
          </a:p>
          <a:p>
            <a:r>
              <a:rPr lang="sv-SE" sz="1800" dirty="0"/>
              <a:t>I en stor organisation som JU är det en nödvändighet att chefer verkar genom andra chefer. Det sker vanligen genom att en chef för en organisatorisk enhet träffar ”sina” chefer för diskutera gemensamma frågeställningar eller för att förmedla ett budskap som ska vara likalydande till alla medarbetare. </a:t>
            </a:r>
          </a:p>
          <a:p>
            <a:r>
              <a:rPr lang="sv-SE" sz="1800" dirty="0"/>
              <a:t>För högsta ledningen på ett lärosäte, rektor och prorektor, hamnar ofta chefer på lägre nivåer långt borta från den egna horisonten. Samtidigt har första linjens chefer ett viktigt uppdrag att förmedla ledningens intentioner eller beslut. Det uppdraget försvåras om inte alla chefer med viss regelbundenhet träffar högsta ledningen. </a:t>
            </a:r>
          </a:p>
          <a:p>
            <a:r>
              <a:rPr lang="sv-SE" sz="1800" dirty="0"/>
              <a:t>Under ett verksamhetsår finns det många chefsfrågor att diskutera t.ex. arbetsmiljö, lönesättande samtal, RALS eller mottagande av en ny chef eller medarbetare. En mötesplats där alla lärosätets chefer möts och diskuterar gemensamma verksamhetsfrågor kan också leda till ökad förståelse för olika chefers uppdrag och ansvar. Mötet kan därigenom bidra till minskat avstånd mellan olika delar av organisationen</a:t>
            </a:r>
            <a:r>
              <a:rPr lang="sv-SE" dirty="0"/>
              <a:t>.</a:t>
            </a: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75986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530869"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Ökad kunskap om verksamheten</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2257804"/>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i="1" dirty="0"/>
              <a:t>Förslag 16 Utbildningsinsatser eller utbytestjänstgöringar genomförs reciprokt på lärosätet i syftet att öka verksamhetsförståelsen. </a:t>
            </a:r>
          </a:p>
          <a:p>
            <a:r>
              <a:rPr lang="sv-SE" dirty="0"/>
              <a:t> </a:t>
            </a: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r>
              <a:rPr lang="sv-SE" dirty="0"/>
              <a:t>Verksamhetsförståelsen är ett viktigt utvecklingsområde som kan bidra till </a:t>
            </a:r>
            <a:r>
              <a:rPr lang="sv-SE" dirty="0" err="1"/>
              <a:t>JU:s</a:t>
            </a:r>
            <a:r>
              <a:rPr lang="sv-SE" dirty="0"/>
              <a:t> fortsatta utveckling. En ökad förståelse för kärnverksamhetens uppdrag och det stöd verksamhetsstödet avser att ge kan bidra till en samsyn kring lärosätets uppdrag. När professionsperspektivet kopplas till ett innehålls- och verksamhetsperspektiv kan avståndet mellan olika delar av en organisation minska och därmed främja utvecklingen av en helhetssyn för hela lärosätet.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845842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Värdegrundsarbete</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2257804"/>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Under arbetet med denna utredning har det vid några olika tillfällen framkommit att högskolan saknar ett värdegrundsarbete. Den statliga värdegrunden utgår från regeringsformens grundläggande krav och består av de sex principerna demokrati, legalitet, objektivitet, fri åsiktsbildning, respekt samt effektivitet och service. Principerna bottnar också i andra lagar och förordningar och utgör grunderna för en god förvaltning. </a:t>
            </a:r>
          </a:p>
          <a:p>
            <a:r>
              <a:rPr lang="sv-SE" dirty="0"/>
              <a:t>För att skapa förutsättningar för en god förvaltning är det viktigt att diskutera hur de normer och de kulturer som finns i verksamheten förhåller sig till de sex principerna. Ett aktivt arbete ger verksamheten förutsättningar för en god förvaltningskultur. Se vidare Statskontoret Den statliga värdegrunden (</a:t>
            </a:r>
            <a:r>
              <a:rPr lang="sv-SE" dirty="0" err="1"/>
              <a:t>statskontoret.se</a:t>
            </a:r>
            <a:r>
              <a:rPr lang="sv-SE" dirty="0"/>
              <a:t>) </a:t>
            </a:r>
          </a:p>
          <a:p>
            <a:r>
              <a:rPr lang="sv-SE" dirty="0"/>
              <a:t>Om ett sådant arbete inleds vid lärosätet blir det också ett bra tillfälle för rektor att tydliggöra och kommunicera </a:t>
            </a:r>
            <a:r>
              <a:rPr lang="sv-SE" dirty="0" err="1"/>
              <a:t>JU:s</a:t>
            </a:r>
            <a:r>
              <a:rPr lang="sv-SE" dirty="0"/>
              <a:t> samlade målsättning och värderingar. En mindre ledningsgrupp och återkommande möten med alla chefer kan bidra till den kommunikationen så att den når alla medarbetare och studenter vid lärosätet.</a:t>
            </a: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05017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97651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Utredningens övergripande frågeställningar</a:t>
            </a:r>
            <a:r>
              <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rPr>
              <a:t> </a:t>
            </a: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1989015"/>
            <a:ext cx="10133171" cy="4687553"/>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Hur ska de JU-övergripande behoven av stöd till strategisk verksamhetsutveckling mötas och tillgodoses? </a:t>
            </a:r>
          </a:p>
          <a:p>
            <a:r>
              <a:rPr lang="sv-SE" dirty="0"/>
              <a:t>- Hur säkerställa att </a:t>
            </a:r>
            <a:r>
              <a:rPr lang="sv-SE" dirty="0" err="1"/>
              <a:t>JU:s</a:t>
            </a:r>
            <a:r>
              <a:rPr lang="sv-SE" dirty="0"/>
              <a:t> övergripande mål och prioriteringar identifieras och kan prioriteras? </a:t>
            </a:r>
          </a:p>
          <a:p>
            <a:r>
              <a:rPr lang="sv-SE" dirty="0"/>
              <a:t>- Hur ska </a:t>
            </a:r>
            <a:r>
              <a:rPr lang="sv-SE" dirty="0" err="1"/>
              <a:t>JU:s</a:t>
            </a:r>
            <a:r>
              <a:rPr lang="sv-SE" dirty="0"/>
              <a:t> gemensamma och övergripande kvalitetssäkringsarbete stödjas och utvecklas? </a:t>
            </a:r>
          </a:p>
          <a:p>
            <a:r>
              <a:rPr lang="sv-SE" dirty="0"/>
              <a:t>- Hur ska bolagens specifika behov av stöd i strategisk verksamhetsutveckling mötas och tillgodoses? </a:t>
            </a:r>
          </a:p>
          <a:p>
            <a:r>
              <a:rPr lang="sv-SE" dirty="0"/>
              <a:t>- Hur effektivisera samordningen mellan HS, Rektors Kansli och övriga bolag på JU? </a:t>
            </a:r>
          </a:p>
          <a:p>
            <a:r>
              <a:rPr lang="sv-SE" dirty="0"/>
              <a:t>- Hur undvika dubbelarbete och dubblering av resurser vid HS och Rektors Kansli? </a:t>
            </a:r>
          </a:p>
          <a:p>
            <a:r>
              <a:rPr lang="sv-SE" dirty="0"/>
              <a:t>- Hur organiseras en effektiv och gemensam verksamhet för att nå JU gemensamma mål och JU gemensam utveckling och ett effektivt stöd från Rektors kansli och HS som möter såväl gemensamma som bolagsspecifika mål?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781730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Uppdragets ramar</a:t>
            </a:r>
            <a:r>
              <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rPr>
              <a:t> </a:t>
            </a: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2257804"/>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Stiftelsens styrelse tog 2011 beslut om att centralisera stödverksamheten vid lärosätet. Beslutet innebar att HS skulle ansvara för väsentligen all stödverksamhet på JU. Tidigare hade bolagen egna administrativa funktioner inom bl.a. ekonomi, HR, studentrekrytering och kommunikation. Motivet till centralisering var i huvudsak att göra nödvändiga besparingar inom stödverksamheten. Genom att samordna och effektivisera stödet till kärnverksamheten skulle stordriftsfördelar uppnås samtidigt som sårbarheten inom stödet skulle minska. </a:t>
            </a:r>
          </a:p>
          <a:p>
            <a:r>
              <a:rPr lang="sv-SE" dirty="0"/>
              <a:t>Uppdraget har genomförts inom ramen för detta beslut.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302723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G</a:t>
            </a:r>
            <a:r>
              <a:rPr kumimoji="0" lang="sv-SE" sz="3200" b="1" i="0" u="none" strike="noStrike" kern="1200" cap="none" spc="0" normalizeH="0" baseline="0" noProof="0" dirty="0" err="1">
                <a:ln>
                  <a:noFill/>
                </a:ln>
                <a:solidFill>
                  <a:prstClr val="black"/>
                </a:solidFill>
                <a:effectLst/>
                <a:uLnTx/>
                <a:uFillTx/>
                <a:latin typeface="Arial" panose="020B0604020202020204"/>
                <a:ea typeface="+mj-ea"/>
                <a:cs typeface="+mj-cs"/>
              </a:rPr>
              <a:t>enomförande</a:t>
            </a:r>
            <a:r>
              <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rPr>
              <a:t> </a:t>
            </a: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4" y="1989015"/>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sv-SE" dirty="0"/>
          </a:p>
          <a:p>
            <a:r>
              <a:rPr lang="sv-SE" dirty="0"/>
              <a:t>Utredningen bygger på ett stort antal intervjuer med bolagens verkställande direktörer (VD), operativa chefer/motsvarande (ibland anges operations managers, OM) och utbildningschefer; vicerektorer, rektorsrådet för internationalisering och flera ledande administrativa funktioner inom Rektors kansli. Samtliga chefer inom Högskoleservice (HS) har intervjuats både i grupp och individuellt. Även dekanen, företrädare för arbetstagarorganisationerna och studentkåren har intervjuats. Information har också inhämtats från Stiftelsens ordförande, rektor och prorektor. </a:t>
            </a:r>
          </a:p>
          <a:p>
            <a:r>
              <a:rPr lang="sv-SE" dirty="0"/>
              <a:t>De flesta intervjuerna har genomförts som fysiska, vanligen individuella, möten medan några av praktiska skäl har genomförts digitalt.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304231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rPr>
              <a:t>Grupperade förslag</a:t>
            </a: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4" y="1989015"/>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sv-SE" noProof="0"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Utredningens </a:t>
            </a:r>
            <a:r>
              <a:rPr lang="sv-SE" noProof="0" dirty="0"/>
              <a:t>16 förslag och rekommendation</a:t>
            </a:r>
            <a:r>
              <a:rPr lang="sv-SE" dirty="0"/>
              <a:t> har av ledningen på JU grupperats i nio områden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sv-SE"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rPr>
              <a:t>Förslagen från utredningen presenteras i sin helhet under respektive område.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300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L</a:t>
            </a:r>
            <a:r>
              <a:rPr kumimoji="0" lang="sv-SE" sz="3200" b="1" i="0" u="none" strike="noStrike" kern="1200" cap="none" spc="0" normalizeH="0" baseline="0" noProof="0" dirty="0" err="1">
                <a:ln>
                  <a:noFill/>
                </a:ln>
                <a:solidFill>
                  <a:prstClr val="black"/>
                </a:solidFill>
                <a:effectLst/>
                <a:uLnTx/>
                <a:uFillTx/>
                <a:latin typeface="Arial" panose="020B0604020202020204"/>
                <a:ea typeface="+mj-ea"/>
                <a:cs typeface="+mj-cs"/>
              </a:rPr>
              <a:t>edningsgrupp</a:t>
            </a:r>
            <a:r>
              <a:rPr lang="sv-SE" sz="3200" b="1" dirty="0">
                <a:solidFill>
                  <a:prstClr val="black"/>
                </a:solidFill>
                <a:latin typeface="Arial" panose="020B0604020202020204"/>
              </a:rPr>
              <a:t>ens sammansättning och uppdrag</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2257804"/>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i="1" dirty="0"/>
              <a:t>Förslag: Ledningsgruppen för JU ändrar sin sammansättning till att omfatta rektor, prorektor, de verkställande direktörerna vid de sex bolagen och studentkårens ordförande. </a:t>
            </a:r>
          </a:p>
          <a:p>
            <a:endParaRPr lang="sv-SE" dirty="0"/>
          </a:p>
          <a:p>
            <a:r>
              <a:rPr lang="sv-SE" dirty="0"/>
              <a:t>Ledningsgruppen är för stor och det är det svårt att få ett riktigt engagemang för viktiga frågor.</a:t>
            </a:r>
          </a:p>
          <a:p>
            <a:r>
              <a:rPr lang="sv-SE" dirty="0"/>
              <a:t>I en stor ledningsgrupp trillar en del frågor vid sidan om och viktiga diskussioner riskerar att uteblir. </a:t>
            </a:r>
          </a:p>
          <a:p>
            <a:r>
              <a:rPr lang="sv-SE" dirty="0"/>
              <a:t>I en stor ledningsgrupp är det svårare att ta ansvar för helheten och för det som överenskommits.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666214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rPr>
              <a:t>Ett samlat stöd </a:t>
            </a: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2257804"/>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sv-SE" i="1" dirty="0"/>
              <a:t>Förslag 2 Högskoleservice ges i uppdrag, genom ett beslut, att driva utveckling av verksamhetsstödet så att centraliseringsbeslutets syfte realiseras dvs. stordriftsfördelar uppnås och sårbarheten minskar och effektiviteten ökar. Se vidare Förslag 6. </a:t>
            </a:r>
          </a:p>
          <a:p>
            <a:r>
              <a:rPr lang="sv-SE" i="1" dirty="0"/>
              <a:t>Förslag 11 Verksamheten inom Högskoleservice utom de delar som relaterar till skattetekniska frågor förs över till Stiftelsen med en högskoledirektör som chef. </a:t>
            </a:r>
          </a:p>
          <a:p>
            <a:r>
              <a:rPr lang="sv-SE" i="1" dirty="0"/>
              <a:t>Förslag 12 Högskoledirektören utses som VD alternativt ordförande för det nya servicebolaget. </a:t>
            </a:r>
          </a:p>
          <a:p>
            <a:endParaRPr lang="sv-SE" dirty="0"/>
          </a:p>
          <a:p>
            <a:r>
              <a:rPr lang="sv-SE" dirty="0"/>
              <a:t>En viktig förutsättning för en effektiv och strategisk verksamhetsutveckling ska komma till stånd är det viktigt att det är tydligt vem som har ansvaret.</a:t>
            </a:r>
          </a:p>
          <a:p>
            <a:r>
              <a:rPr lang="sv-SE" dirty="0"/>
              <a:t>Otydlighet skapar frustration hos alla i organisationen.</a:t>
            </a:r>
          </a:p>
          <a:p>
            <a:r>
              <a:rPr lang="sv-SE" dirty="0"/>
              <a:t>Det finns behov av en balans mellan likriktning och anpassning mellan FHS och HS </a:t>
            </a:r>
          </a:p>
          <a:p>
            <a:endParaRPr lang="sv-SE"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931392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Ett tydligare uppdrag till stödverksamheten</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2257804"/>
            <a:ext cx="10133171" cy="411557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i="1" dirty="0"/>
              <a:t>Förslag 3 Högskoleservice övergripande uppdrag måste beskrivas, beslutas och kommuniceras samlat genom att verksamhetsplanen utvecklas i likhet med den för gemensamma förvaltningen vid Lunds universitet. </a:t>
            </a:r>
          </a:p>
          <a:p>
            <a:r>
              <a:rPr lang="sv-SE" i="1" dirty="0"/>
              <a:t>Förslag 13 Dubblering av direktörer och chefer inom vissa verksamhetsområden avvecklas.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latin typeface="Arial" panose="020B0604020202020204"/>
              </a:rPr>
              <a:t>Styrning för ökad effektivitet och transparens måste utgå från det övergripande uppdraget för HS. Uppdraget måste formuleras som det görs på andra lärosäten . Med ökad tydlighet kring vilket uppdrag HS har blir det möjligt att föra behovs- och prioriteringsdiskussioner med berörda målgrupper. </a:t>
            </a: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rPr>
              <a:t>En inspirationskälla kan vara ’Gemensamma förvaltningens verksamhetsplan 2021 vid Lunds universitet’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3204607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CB9C30-39EE-4035-85FA-F42601ACAC0B}"/>
              </a:ext>
            </a:extLst>
          </p:cNvPr>
          <p:cNvSpPr txBox="1">
            <a:spLocks/>
          </p:cNvSpPr>
          <p:nvPr/>
        </p:nvSpPr>
        <p:spPr>
          <a:xfrm>
            <a:off x="790274" y="764700"/>
            <a:ext cx="10164771" cy="756000"/>
          </a:xfrm>
        </p:spPr>
        <p:txBody>
          <a:bodyPr anchor="b"/>
          <a:lstStyle>
            <a:lvl1pPr algn="ctr" defTabSz="9144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sv-SE" sz="3200" b="1" dirty="0">
                <a:solidFill>
                  <a:prstClr val="black"/>
                </a:solidFill>
                <a:latin typeface="Arial" panose="020B0604020202020204"/>
              </a:rPr>
              <a:t>De strategiska rådens roll och uppdrag</a:t>
            </a:r>
            <a:endParaRPr kumimoji="0" lang="sv-SE" sz="3200" b="1" i="0" u="none" strike="noStrike" kern="1200" cap="none" spc="0" normalizeH="0" baseline="0" noProof="0" dirty="0">
              <a:ln>
                <a:noFill/>
              </a:ln>
              <a:solidFill>
                <a:prstClr val="black"/>
              </a:solidFill>
              <a:effectLst/>
              <a:uLnTx/>
              <a:uFillTx/>
              <a:latin typeface="Arial" panose="020B0604020202020204"/>
              <a:ea typeface="+mj-ea"/>
              <a:cs typeface="+mj-cs"/>
            </a:endParaRPr>
          </a:p>
        </p:txBody>
      </p:sp>
      <p:cxnSp>
        <p:nvCxnSpPr>
          <p:cNvPr id="5" name="Straight Connector 4">
            <a:extLst>
              <a:ext uri="{FF2B5EF4-FFF2-40B4-BE49-F238E27FC236}">
                <a16:creationId xmlns:a16="http://schemas.microsoft.com/office/drawing/2014/main" id="{24FD3284-37F7-49EF-89C4-2341AD378711}"/>
              </a:ext>
            </a:extLst>
          </p:cNvPr>
          <p:cNvCxnSpPr>
            <a:cxnSpLocks/>
          </p:cNvCxnSpPr>
          <p:nvPr/>
        </p:nvCxnSpPr>
        <p:spPr>
          <a:xfrm>
            <a:off x="876301" y="1754857"/>
            <a:ext cx="3438247" cy="0"/>
          </a:xfrm>
          <a:prstGeom prst="line">
            <a:avLst/>
          </a:prstGeom>
          <a:ln w="101600"/>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63252086-300F-4EB7-8139-66EB5AB0B74E}"/>
              </a:ext>
            </a:extLst>
          </p:cNvPr>
          <p:cNvSpPr txBox="1">
            <a:spLocks/>
          </p:cNvSpPr>
          <p:nvPr/>
        </p:nvSpPr>
        <p:spPr>
          <a:xfrm>
            <a:off x="821873" y="1989016"/>
            <a:ext cx="10133171" cy="438436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78787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87878"/>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87878"/>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87878"/>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i="1" dirty="0"/>
              <a:t>Förslag 4 De särskilda uppdragen och de årliga projekten förankras och beslutas i Strategiska rådet för stöd och service. </a:t>
            </a:r>
            <a:endParaRPr kumimoji="0" lang="sv-SE" sz="2000" b="0" i="1" u="none" strike="noStrike" kern="1200" cap="none" spc="0" normalizeH="0" baseline="0" noProof="0" dirty="0">
              <a:ln>
                <a:noFill/>
              </a:ln>
              <a:solidFill>
                <a:srgbClr val="787878"/>
              </a:solidFill>
              <a:effectLst/>
              <a:uLnTx/>
              <a:uFillTx/>
              <a:latin typeface="Arial" panose="020B0604020202020204"/>
              <a:ea typeface="+mn-ea"/>
              <a:cs typeface="+mn-cs"/>
            </a:endParaRPr>
          </a:p>
          <a:p>
            <a:pPr>
              <a:defRPr/>
            </a:pPr>
            <a:r>
              <a:rPr lang="sv-SE" i="1" dirty="0"/>
              <a:t>Förslag 6 Strategiska rådet för stöd och service (SRSS) - får ett tydligt mandat med betoning på strategisk verksamhetsutveckling, - får egen beslutskompetens inom sitt ansvarsområde som fastställs i ett beslut som ger tydlighet i vilka frågor som ska avgöras eller förankras i JU EXT och processen för det och - att beslutade åtgärder följs upp årligen. </a:t>
            </a:r>
          </a:p>
          <a:p>
            <a:pPr>
              <a:defRPr/>
            </a:pPr>
            <a:r>
              <a:rPr lang="sv-SE" i="1" dirty="0"/>
              <a:t>Förslag 10 Verkställande direktören vid Högskoleservice ges i uppdrag att utse den eller de personer som ska biträda de strategiska råden eller motsvarande. </a:t>
            </a:r>
            <a:endParaRPr lang="sv-SE" i="1" dirty="0">
              <a:latin typeface="Arial" panose="020B0604020202020204"/>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latin typeface="Arial" panose="020B0604020202020204"/>
              </a:rPr>
              <a:t>Satsningar inom ramen för HS verksamhet behöver beskrivas och förankras och tydliggöras i organisationen. </a:t>
            </a: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rPr>
              <a:t>En tydlig handläggningsprocess för övergripande beslut inom HS ansvarsområde möjliggör att beslut som fattas är kvalitetssäkrade, blir föremål för samråd och har legitimitet i organisationen.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000" b="0" i="0" u="none" strike="noStrike" kern="1200" cap="none" spc="0" normalizeH="0" baseline="0" noProof="0" dirty="0">
              <a:ln>
                <a:noFill/>
              </a:ln>
              <a:solidFill>
                <a:srgbClr val="787878"/>
              </a:solidFill>
              <a:effectLst/>
              <a:uLnTx/>
              <a:uFillTx/>
              <a:latin typeface="Arial" panose="020B0604020202020204"/>
              <a:ea typeface="+mn-ea"/>
              <a:cs typeface="+mn-cs"/>
            </a:endParaRPr>
          </a:p>
          <a:p>
            <a:pPr marL="300150" marR="909319" lvl="0" indent="-285750" algn="l" defTabSz="914400" rtl="0" eaLnBrk="1" fontAlgn="auto" latinLnBrk="0" hangingPunct="1">
              <a:lnSpc>
                <a:spcPct val="102200"/>
              </a:lnSpc>
              <a:spcBef>
                <a:spcPts val="0"/>
              </a:spcBef>
              <a:spcAft>
                <a:spcPts val="1200"/>
              </a:spcAft>
              <a:buClr>
                <a:srgbClr val="961B77"/>
              </a:buClr>
              <a:buSzTx/>
              <a:buFont typeface="Wingdings" panose="05000000000000000000" pitchFamily="2" charset="2"/>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288363903"/>
      </p:ext>
    </p:extLst>
  </p:cSld>
  <p:clrMapOvr>
    <a:masterClrMapping/>
  </p:clrMapOvr>
</p:sld>
</file>

<file path=ppt/theme/theme1.xml><?xml version="1.0" encoding="utf-8"?>
<a:theme xmlns:a="http://schemas.openxmlformats.org/drawingml/2006/main" name="White">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D9F3EA6A-6C0C-4200-9CB3-B1369FF5926A}" vid="{EF7D985D-45D4-43F6-AF9D-A3814E01F55A}"/>
    </a:ext>
  </a:extLst>
</a:theme>
</file>

<file path=ppt/theme/theme2.xml><?xml version="1.0" encoding="utf-8"?>
<a:theme xmlns:a="http://schemas.openxmlformats.org/drawingml/2006/main" name="Gray">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D9F3EA6A-6C0C-4200-9CB3-B1369FF5926A}" vid="{64508D8F-D4BB-4B49-89AF-F9BF555445D3}"/>
    </a:ext>
  </a:extLst>
</a:theme>
</file>

<file path=ppt/theme/theme3.xml><?xml version="1.0" encoding="utf-8"?>
<a:theme xmlns:a="http://schemas.openxmlformats.org/drawingml/2006/main" name="1_Gray">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31B9445-C2ED-44B8-BD61-BA0155C00DA9}" vid="{5C8B3E66-AF5D-4376-8B86-CB8DD119B767}"/>
    </a:ext>
  </a:extLst>
</a:theme>
</file>

<file path=ppt/theme/theme4.xml><?xml version="1.0" encoding="utf-8"?>
<a:theme xmlns:a="http://schemas.openxmlformats.org/drawingml/2006/main" name="1_White">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31B9445-C2ED-44B8-BD61-BA0155C00DA9}" vid="{71DCF333-CBBD-468A-89FD-3DADAA13C015}"/>
    </a:ext>
  </a:extLst>
</a:theme>
</file>

<file path=ppt/theme/theme5.xml><?xml version="1.0" encoding="utf-8"?>
<a:theme xmlns:a="http://schemas.openxmlformats.org/drawingml/2006/main" name="2_Gray">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gray_wide_2019" id="{13CA196D-F326-4261-A94B-FDEB50EC17FB}" vid="{6C9C40D9-89E3-443F-A4C4-A79CED9F5FA0}"/>
    </a:ext>
  </a:extLst>
</a:theme>
</file>

<file path=ppt/theme/theme6.xml><?xml version="1.0" encoding="utf-8"?>
<a:theme xmlns:a="http://schemas.openxmlformats.org/drawingml/2006/main" name="2_White">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gray_wide_2019" id="{13CA196D-F326-4261-A94B-FDEB50EC17FB}" vid="{B003A345-A133-4283-A2DF-769190D8E0F1}"/>
    </a:ext>
  </a:extLst>
</a:theme>
</file>

<file path=ppt/theme/theme7.xml><?xml version="1.0" encoding="utf-8"?>
<a:theme xmlns:a="http://schemas.openxmlformats.org/drawingml/2006/main" name="3_White">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st_bullets" id="{41D8BC52-7E02-4825-887B-FCA998F069A1}" vid="{1FCECD6E-CF32-4D87-B26D-B0B3238CC304}"/>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JU_Purple</Template>
  <TotalTime>29304</TotalTime>
  <Words>1465</Words>
  <Application>Microsoft Macintosh PowerPoint</Application>
  <PresentationFormat>Bredbild</PresentationFormat>
  <Paragraphs>129</Paragraphs>
  <Slides>16</Slides>
  <Notes>15</Notes>
  <HiddenSlides>0</HiddenSlides>
  <MMClips>0</MMClips>
  <ScaleCrop>false</ScaleCrop>
  <HeadingPairs>
    <vt:vector size="6" baseType="variant">
      <vt:variant>
        <vt:lpstr>Använt teckensnitt</vt:lpstr>
      </vt:variant>
      <vt:variant>
        <vt:i4>4</vt:i4>
      </vt:variant>
      <vt:variant>
        <vt:lpstr>Tema</vt:lpstr>
      </vt:variant>
      <vt:variant>
        <vt:i4>7</vt:i4>
      </vt:variant>
      <vt:variant>
        <vt:lpstr>Bildrubriker</vt:lpstr>
      </vt:variant>
      <vt:variant>
        <vt:i4>16</vt:i4>
      </vt:variant>
    </vt:vector>
  </HeadingPairs>
  <TitlesOfParts>
    <vt:vector size="27" baseType="lpstr">
      <vt:lpstr>Arial</vt:lpstr>
      <vt:lpstr>Calibri</vt:lpstr>
      <vt:lpstr>Times New Roman</vt:lpstr>
      <vt:lpstr>Wingdings</vt:lpstr>
      <vt:lpstr>White</vt:lpstr>
      <vt:lpstr>Gray</vt:lpstr>
      <vt:lpstr>1_Gray</vt:lpstr>
      <vt:lpstr>1_White</vt:lpstr>
      <vt:lpstr>2_Gray</vt:lpstr>
      <vt:lpstr>2_White</vt:lpstr>
      <vt:lpstr>3_White</vt:lpstr>
      <vt:lpstr>Vägen framåt – rekommendationer   och förslag</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Jönköping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Externfinansiering</dc:title>
  <dc:creator>Sofia Stenberg</dc:creator>
  <cp:lastModifiedBy>Agneta Marell</cp:lastModifiedBy>
  <cp:revision>17</cp:revision>
  <cp:lastPrinted>2022-02-23T07:15:15Z</cp:lastPrinted>
  <dcterms:created xsi:type="dcterms:W3CDTF">2021-05-20T09:33:46Z</dcterms:created>
  <dcterms:modified xsi:type="dcterms:W3CDTF">2022-02-23T14:11:44Z</dcterms:modified>
</cp:coreProperties>
</file>